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8" r:id="rId5"/>
    <p:sldId id="264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3427B-1507-BB2E-59A6-54F0DF7B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0C8AE-E130-3D4B-DCB8-37E40100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A89E6-D2B6-BC9D-D756-D4D5D5F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465A0-FD86-90B1-8F11-0EC52556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51C73-ABDB-1A97-22FD-991CC64E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CA67-E32E-E248-35C3-F2BDFE4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B34E-EE2B-0022-F056-71B61B7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27AF-C30C-5EE4-4472-654845F8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E17C-9E7E-552B-3C96-B18F78C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A39BC-A18A-53F6-8569-FDE581B7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9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CA987-2799-12F2-0A25-6ADC947F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12298-8A9D-87B0-8684-966F02E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B35C8-B054-141A-82A8-F53C105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F5BA-73C4-1318-14A6-F8706AD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092-242E-1DDD-404D-9EC1342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E4C1-B8BB-2F33-4E68-AE656A54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E8126-8A4D-6682-CE4C-1C2EB1A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80F1-0B9F-062F-D593-4B474F62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A520C-A42B-57D3-9576-B931CDC6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435E-EE0B-5D21-5094-9AA64925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568A-D4C2-FAF9-8CA0-392116C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B33DB-5F68-7BBF-9EFD-2B2CE565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9E03-D799-2BCE-129A-F0E18251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0C6D2-0C57-557F-816C-3055853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558B7-654F-A879-67B8-35AAE040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FBC0B-1004-5958-4974-9912BEF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4C3FA-5F6D-FCF2-CBBB-3FFBC4F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67ECC-4557-3784-5D36-858C5BA7B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49C85-7686-EFA0-2076-3668436D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17171-D1ED-5E7B-2C79-8B3E76E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996E-8A3D-9381-A168-FFF5058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9BF79-0C66-554A-6B4F-59DD928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66C2D-7066-DA23-8AAB-49F54D15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130F3-A3F8-C428-1CA3-0E833B05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B4301-EC53-A488-FEF1-B9E7C657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70E70-8ACE-65D2-076C-640682FF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7108F-5698-329F-B541-3126E78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DE3FD-9967-697B-1ED4-D588094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B31BF-2357-9248-6CD3-2B0E58B2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413-9D2F-5836-DCA5-F8AF3A3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93B117-3CB8-35A7-C941-FD5930D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2FC3-E99E-A64F-35F7-023A2F7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12042-90E5-814D-B2F2-1CF256A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4AFC09-4997-0DB7-A2BD-3071F437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DBE47-B6EC-9A49-27BF-DD1E6D78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73F90-AE9A-ACB4-4744-FCB1B6A6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9179-9A0A-36DC-DC45-272A92C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3EC9A-5E6D-EFB3-6EC5-A8E4EEFD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B3E-3BCD-5D05-D869-8A72AA95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C838-2329-93F0-B3CC-55C11654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29647-3FD2-A356-9334-56D1E55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E9FE1-D955-BA14-F82E-1907C40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5B30-CD60-0FC7-9EDC-250F34FD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42B17-8D7F-1664-5268-C4882B4F5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CC548-CA41-9867-5E52-47CFDA1E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8355A-01E8-120F-4E37-6823BADA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23C68-8007-8B93-3D12-0985A04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F3C73-8DD5-131B-F54C-FEC7E718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CBE6EC-B5B8-06E6-46D3-AB1C5ED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B210F-4A19-533F-0CDB-E9D7CDC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728-A274-21D5-1B53-58B04C171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9B54E-6407-282A-BBAA-646CBF93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18BAA-E763-E6BC-6080-7DA0AE48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58F8-5EB7-BCB9-0F35-1E8C0331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69" y="1288750"/>
            <a:ext cx="9062174" cy="975771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Faduino</a:t>
            </a:r>
            <a:r>
              <a:rPr lang="en-US" altLang="ko-KR" sz="4000" dirty="0"/>
              <a:t> Dosing</a:t>
            </a:r>
            <a:r>
              <a:rPr lang="ko-KR" altLang="en-US" sz="4000" dirty="0"/>
              <a:t> </a:t>
            </a:r>
            <a:r>
              <a:rPr lang="en-US" altLang="ko-KR" sz="4000" dirty="0"/>
              <a:t>System</a:t>
            </a:r>
            <a:endParaRPr lang="ko-KR" altLang="en-US" sz="4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FCB493D-0167-73C6-111A-7023E0B10AC8}"/>
              </a:ext>
            </a:extLst>
          </p:cNvPr>
          <p:cNvSpPr txBox="1">
            <a:spLocks/>
          </p:cNvSpPr>
          <p:nvPr/>
        </p:nvSpPr>
        <p:spPr>
          <a:xfrm>
            <a:off x="7992327" y="3987069"/>
            <a:ext cx="2489520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24-04-14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3023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그룹 1173">
            <a:extLst>
              <a:ext uri="{FF2B5EF4-FFF2-40B4-BE49-F238E27FC236}">
                <a16:creationId xmlns:a16="http://schemas.microsoft.com/office/drawing/2014/main" id="{DBF8111D-4AF3-7549-7275-FE9CA6D696AC}"/>
              </a:ext>
            </a:extLst>
          </p:cNvPr>
          <p:cNvGrpSpPr/>
          <p:nvPr/>
        </p:nvGrpSpPr>
        <p:grpSpPr>
          <a:xfrm>
            <a:off x="8008715" y="5027170"/>
            <a:ext cx="1280160" cy="1123654"/>
            <a:chOff x="6449939" y="4499396"/>
            <a:chExt cx="1280160" cy="1123654"/>
          </a:xfrm>
        </p:grpSpPr>
        <p:grpSp>
          <p:nvGrpSpPr>
            <p:cNvPr id="1111" name="그룹 1110">
              <a:extLst>
                <a:ext uri="{FF2B5EF4-FFF2-40B4-BE49-F238E27FC236}">
                  <a16:creationId xmlns:a16="http://schemas.microsoft.com/office/drawing/2014/main" id="{E6652270-E666-74D0-C23C-358C78AF6E31}"/>
                </a:ext>
              </a:extLst>
            </p:cNvPr>
            <p:cNvGrpSpPr/>
            <p:nvPr/>
          </p:nvGrpSpPr>
          <p:grpSpPr>
            <a:xfrm>
              <a:off x="6449939" y="4499396"/>
              <a:ext cx="1280160" cy="1123654"/>
              <a:chOff x="3049159" y="325264"/>
              <a:chExt cx="1474912" cy="1339783"/>
            </a:xfrm>
          </p:grpSpPr>
          <p:pic>
            <p:nvPicPr>
              <p:cNvPr id="1112" name="Picture 4">
                <a:extLst>
                  <a:ext uri="{FF2B5EF4-FFF2-40B4-BE49-F238E27FC236}">
                    <a16:creationId xmlns:a16="http://schemas.microsoft.com/office/drawing/2014/main" id="{120EA3F7-D104-1B20-D703-A6ABE8358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3" name="타원 1112">
                <a:extLst>
                  <a:ext uri="{FF2B5EF4-FFF2-40B4-BE49-F238E27FC236}">
                    <a16:creationId xmlns:a16="http://schemas.microsoft.com/office/drawing/2014/main" id="{3AB005ED-22A8-F2C2-24AC-5456538D8F88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4" name="타원 1113">
                <a:extLst>
                  <a:ext uri="{FF2B5EF4-FFF2-40B4-BE49-F238E27FC236}">
                    <a16:creationId xmlns:a16="http://schemas.microsoft.com/office/drawing/2014/main" id="{50D56B88-6028-FA64-E3ED-3C43486B5E0F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5" name="타원 1114">
                <a:extLst>
                  <a:ext uri="{FF2B5EF4-FFF2-40B4-BE49-F238E27FC236}">
                    <a16:creationId xmlns:a16="http://schemas.microsoft.com/office/drawing/2014/main" id="{0464AD6C-D61C-A54F-04ED-1C4BB19A7F06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9" name="타원 1168">
              <a:extLst>
                <a:ext uri="{FF2B5EF4-FFF2-40B4-BE49-F238E27FC236}">
                  <a16:creationId xmlns:a16="http://schemas.microsoft.com/office/drawing/2014/main" id="{0C5B5A2B-7206-A2F6-5D11-49B3DE2C8B5F}"/>
                </a:ext>
              </a:extLst>
            </p:cNvPr>
            <p:cNvSpPr/>
            <p:nvPr/>
          </p:nvSpPr>
          <p:spPr>
            <a:xfrm>
              <a:off x="7473029" y="4989438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3" name="그룹 1172">
            <a:extLst>
              <a:ext uri="{FF2B5EF4-FFF2-40B4-BE49-F238E27FC236}">
                <a16:creationId xmlns:a16="http://schemas.microsoft.com/office/drawing/2014/main" id="{E429A9C1-5624-F8EF-362F-730A61032DBB}"/>
              </a:ext>
            </a:extLst>
          </p:cNvPr>
          <p:cNvGrpSpPr/>
          <p:nvPr/>
        </p:nvGrpSpPr>
        <p:grpSpPr>
          <a:xfrm>
            <a:off x="8008715" y="5657073"/>
            <a:ext cx="1280160" cy="1123654"/>
            <a:chOff x="6449939" y="5129299"/>
            <a:chExt cx="1280160" cy="1123654"/>
          </a:xfrm>
        </p:grpSpPr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6B5491CB-512C-CDC1-2540-09B289301215}"/>
                </a:ext>
              </a:extLst>
            </p:cNvPr>
            <p:cNvGrpSpPr/>
            <p:nvPr/>
          </p:nvGrpSpPr>
          <p:grpSpPr>
            <a:xfrm>
              <a:off x="6449939" y="5129299"/>
              <a:ext cx="1280160" cy="1123654"/>
              <a:chOff x="3049159" y="325264"/>
              <a:chExt cx="1474912" cy="1339783"/>
            </a:xfrm>
          </p:grpSpPr>
          <p:pic>
            <p:nvPicPr>
              <p:cNvPr id="1117" name="Picture 4">
                <a:extLst>
                  <a:ext uri="{FF2B5EF4-FFF2-40B4-BE49-F238E27FC236}">
                    <a16:creationId xmlns:a16="http://schemas.microsoft.com/office/drawing/2014/main" id="{549D56C0-3FA9-6184-EC9A-F34044868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8" name="타원 1117">
                <a:extLst>
                  <a:ext uri="{FF2B5EF4-FFF2-40B4-BE49-F238E27FC236}">
                    <a16:creationId xmlns:a16="http://schemas.microsoft.com/office/drawing/2014/main" id="{8C86BD82-6A32-8A71-19CC-EF5689D99DF7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9" name="타원 1118">
                <a:extLst>
                  <a:ext uri="{FF2B5EF4-FFF2-40B4-BE49-F238E27FC236}">
                    <a16:creationId xmlns:a16="http://schemas.microsoft.com/office/drawing/2014/main" id="{D6674CFB-D0F2-8491-7D09-EEEBB275025C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0" name="타원 1119">
                <a:extLst>
                  <a:ext uri="{FF2B5EF4-FFF2-40B4-BE49-F238E27FC236}">
                    <a16:creationId xmlns:a16="http://schemas.microsoft.com/office/drawing/2014/main" id="{57D7B4B3-BD1A-619D-B9D3-BE229748B20D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71" name="타원 1170">
              <a:extLst>
                <a:ext uri="{FF2B5EF4-FFF2-40B4-BE49-F238E27FC236}">
                  <a16:creationId xmlns:a16="http://schemas.microsoft.com/office/drawing/2014/main" id="{0AC6C174-B347-3656-2614-EAD775D9997E}"/>
                </a:ext>
              </a:extLst>
            </p:cNvPr>
            <p:cNvSpPr/>
            <p:nvPr/>
          </p:nvSpPr>
          <p:spPr>
            <a:xfrm>
              <a:off x="7473029" y="5621785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2" name="타원 1171">
              <a:extLst>
                <a:ext uri="{FF2B5EF4-FFF2-40B4-BE49-F238E27FC236}">
                  <a16:creationId xmlns:a16="http://schemas.microsoft.com/office/drawing/2014/main" id="{69E40A31-F5E5-5CE8-7EBD-CF16986EE906}"/>
                </a:ext>
              </a:extLst>
            </p:cNvPr>
            <p:cNvSpPr/>
            <p:nvPr/>
          </p:nvSpPr>
          <p:spPr>
            <a:xfrm>
              <a:off x="7466745" y="5717471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5" name="그룹 1174">
            <a:extLst>
              <a:ext uri="{FF2B5EF4-FFF2-40B4-BE49-F238E27FC236}">
                <a16:creationId xmlns:a16="http://schemas.microsoft.com/office/drawing/2014/main" id="{E3036503-B390-DEE6-9208-80475C9C2167}"/>
              </a:ext>
            </a:extLst>
          </p:cNvPr>
          <p:cNvGrpSpPr/>
          <p:nvPr/>
        </p:nvGrpSpPr>
        <p:grpSpPr>
          <a:xfrm>
            <a:off x="8054191" y="3952477"/>
            <a:ext cx="1280160" cy="1123654"/>
            <a:chOff x="6495415" y="3424703"/>
            <a:chExt cx="1280160" cy="1123654"/>
          </a:xfrm>
        </p:grpSpPr>
        <p:grpSp>
          <p:nvGrpSpPr>
            <p:cNvPr id="1106" name="그룹 1105">
              <a:extLst>
                <a:ext uri="{FF2B5EF4-FFF2-40B4-BE49-F238E27FC236}">
                  <a16:creationId xmlns:a16="http://schemas.microsoft.com/office/drawing/2014/main" id="{4E5EF8E1-52BE-AF89-7593-70A35C367136}"/>
                </a:ext>
              </a:extLst>
            </p:cNvPr>
            <p:cNvGrpSpPr/>
            <p:nvPr/>
          </p:nvGrpSpPr>
          <p:grpSpPr>
            <a:xfrm>
              <a:off x="6495415" y="3424703"/>
              <a:ext cx="1280160" cy="1123654"/>
              <a:chOff x="3049159" y="325264"/>
              <a:chExt cx="1474912" cy="1339783"/>
            </a:xfrm>
          </p:grpSpPr>
          <p:pic>
            <p:nvPicPr>
              <p:cNvPr id="1107" name="Picture 4">
                <a:extLst>
                  <a:ext uri="{FF2B5EF4-FFF2-40B4-BE49-F238E27FC236}">
                    <a16:creationId xmlns:a16="http://schemas.microsoft.com/office/drawing/2014/main" id="{BC728CFB-FE3A-1EEB-842E-349CB14E9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8" name="타원 1107">
                <a:extLst>
                  <a:ext uri="{FF2B5EF4-FFF2-40B4-BE49-F238E27FC236}">
                    <a16:creationId xmlns:a16="http://schemas.microsoft.com/office/drawing/2014/main" id="{5D51C548-2263-E296-EB40-56F6ED7EE33F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9" name="타원 1108">
                <a:extLst>
                  <a:ext uri="{FF2B5EF4-FFF2-40B4-BE49-F238E27FC236}">
                    <a16:creationId xmlns:a16="http://schemas.microsoft.com/office/drawing/2014/main" id="{F63A6B9C-EFFB-8187-CBD0-0C1E80C50FD0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0" name="타원 1109">
                <a:extLst>
                  <a:ext uri="{FF2B5EF4-FFF2-40B4-BE49-F238E27FC236}">
                    <a16:creationId xmlns:a16="http://schemas.microsoft.com/office/drawing/2014/main" id="{2FE0E10B-F6FC-E5C7-B197-00A5F76C4D22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7" name="타원 1166">
              <a:extLst>
                <a:ext uri="{FF2B5EF4-FFF2-40B4-BE49-F238E27FC236}">
                  <a16:creationId xmlns:a16="http://schemas.microsoft.com/office/drawing/2014/main" id="{C96031ED-90CB-4ACA-40C6-9F6EFF5EA5B2}"/>
                </a:ext>
              </a:extLst>
            </p:cNvPr>
            <p:cNvSpPr/>
            <p:nvPr/>
          </p:nvSpPr>
          <p:spPr>
            <a:xfrm>
              <a:off x="7518995" y="3917304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타원 1167">
              <a:extLst>
                <a:ext uri="{FF2B5EF4-FFF2-40B4-BE49-F238E27FC236}">
                  <a16:creationId xmlns:a16="http://schemas.microsoft.com/office/drawing/2014/main" id="{8733A3AF-6750-6FFC-4B5D-DBB7143FFF02}"/>
                </a:ext>
              </a:extLst>
            </p:cNvPr>
            <p:cNvSpPr/>
            <p:nvPr/>
          </p:nvSpPr>
          <p:spPr>
            <a:xfrm>
              <a:off x="7512711" y="4012990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0F20AB0B-F384-D456-9D0E-8C35AF7B4CA9}"/>
              </a:ext>
            </a:extLst>
          </p:cNvPr>
          <p:cNvGrpSpPr/>
          <p:nvPr/>
        </p:nvGrpSpPr>
        <p:grpSpPr>
          <a:xfrm>
            <a:off x="8054191" y="3098374"/>
            <a:ext cx="1280160" cy="1123654"/>
            <a:chOff x="6495415" y="2570600"/>
            <a:chExt cx="1280160" cy="1123654"/>
          </a:xfrm>
        </p:grpSpPr>
        <p:grpSp>
          <p:nvGrpSpPr>
            <p:cNvPr id="1101" name="그룹 1100">
              <a:extLst>
                <a:ext uri="{FF2B5EF4-FFF2-40B4-BE49-F238E27FC236}">
                  <a16:creationId xmlns:a16="http://schemas.microsoft.com/office/drawing/2014/main" id="{FC8F61DF-B05E-BD42-AA0F-8AA0DA6F5C73}"/>
                </a:ext>
              </a:extLst>
            </p:cNvPr>
            <p:cNvGrpSpPr/>
            <p:nvPr/>
          </p:nvGrpSpPr>
          <p:grpSpPr>
            <a:xfrm>
              <a:off x="6495415" y="2570600"/>
              <a:ext cx="1280160" cy="1123654"/>
              <a:chOff x="3049159" y="325264"/>
              <a:chExt cx="1474912" cy="1339783"/>
            </a:xfrm>
          </p:grpSpPr>
          <p:pic>
            <p:nvPicPr>
              <p:cNvPr id="1102" name="Picture 4">
                <a:extLst>
                  <a:ext uri="{FF2B5EF4-FFF2-40B4-BE49-F238E27FC236}">
                    <a16:creationId xmlns:a16="http://schemas.microsoft.com/office/drawing/2014/main" id="{E7A1CE44-022B-6BB9-EB3E-C74A4E90A0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3" name="타원 1102">
                <a:extLst>
                  <a:ext uri="{FF2B5EF4-FFF2-40B4-BE49-F238E27FC236}">
                    <a16:creationId xmlns:a16="http://schemas.microsoft.com/office/drawing/2014/main" id="{DE1C96FC-C175-C3D9-D421-9CC8302FF716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4" name="타원 1103">
                <a:extLst>
                  <a:ext uri="{FF2B5EF4-FFF2-40B4-BE49-F238E27FC236}">
                    <a16:creationId xmlns:a16="http://schemas.microsoft.com/office/drawing/2014/main" id="{253E7657-F434-AB23-92DE-F20A3B5E969B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5" name="타원 1104">
                <a:extLst>
                  <a:ext uri="{FF2B5EF4-FFF2-40B4-BE49-F238E27FC236}">
                    <a16:creationId xmlns:a16="http://schemas.microsoft.com/office/drawing/2014/main" id="{0CA8197F-EDF9-3719-372B-C5B0E4525E9F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5" name="타원 1164">
              <a:extLst>
                <a:ext uri="{FF2B5EF4-FFF2-40B4-BE49-F238E27FC236}">
                  <a16:creationId xmlns:a16="http://schemas.microsoft.com/office/drawing/2014/main" id="{2CBC98D4-5647-2DF0-1713-EA362EBD438E}"/>
                </a:ext>
              </a:extLst>
            </p:cNvPr>
            <p:cNvSpPr/>
            <p:nvPr/>
          </p:nvSpPr>
          <p:spPr>
            <a:xfrm>
              <a:off x="7518995" y="3066219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6" name="타원 1165">
              <a:extLst>
                <a:ext uri="{FF2B5EF4-FFF2-40B4-BE49-F238E27FC236}">
                  <a16:creationId xmlns:a16="http://schemas.microsoft.com/office/drawing/2014/main" id="{6A22DCE7-697E-610D-FB94-D5B31C46166C}"/>
                </a:ext>
              </a:extLst>
            </p:cNvPr>
            <p:cNvSpPr/>
            <p:nvPr/>
          </p:nvSpPr>
          <p:spPr>
            <a:xfrm>
              <a:off x="7512711" y="3161905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A4130C2-D2E8-9F4A-5E27-524C2CBAC6ED}"/>
              </a:ext>
            </a:extLst>
          </p:cNvPr>
          <p:cNvGrpSpPr/>
          <p:nvPr/>
        </p:nvGrpSpPr>
        <p:grpSpPr>
          <a:xfrm>
            <a:off x="8054191" y="2286913"/>
            <a:ext cx="1280160" cy="1123654"/>
            <a:chOff x="6495415" y="1759139"/>
            <a:chExt cx="1280160" cy="112365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09E9482-DDA0-6DCE-B584-4625A3078F9E}"/>
                </a:ext>
              </a:extLst>
            </p:cNvPr>
            <p:cNvGrpSpPr/>
            <p:nvPr/>
          </p:nvGrpSpPr>
          <p:grpSpPr>
            <a:xfrm>
              <a:off x="6495415" y="1759139"/>
              <a:ext cx="1280160" cy="1123654"/>
              <a:chOff x="3049159" y="325264"/>
              <a:chExt cx="1474912" cy="1339783"/>
            </a:xfrm>
          </p:grpSpPr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20C8F74C-FF5D-2E5F-2F0B-B2BE33CF6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F0F8D4F7-E858-C838-5637-63E30F817742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226B03C-9B43-51D3-244C-E0349C9E1E83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93232DF-69F8-5702-3543-287B799BAA4B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3" name="타원 1162">
              <a:extLst>
                <a:ext uri="{FF2B5EF4-FFF2-40B4-BE49-F238E27FC236}">
                  <a16:creationId xmlns:a16="http://schemas.microsoft.com/office/drawing/2014/main" id="{8C15EDAE-8339-3AD1-A5CB-C2486544C119}"/>
                </a:ext>
              </a:extLst>
            </p:cNvPr>
            <p:cNvSpPr/>
            <p:nvPr/>
          </p:nvSpPr>
          <p:spPr>
            <a:xfrm>
              <a:off x="7518995" y="2256162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4" name="타원 1163">
              <a:extLst>
                <a:ext uri="{FF2B5EF4-FFF2-40B4-BE49-F238E27FC236}">
                  <a16:creationId xmlns:a16="http://schemas.microsoft.com/office/drawing/2014/main" id="{90F38749-126B-BC86-83CB-14591C393C3E}"/>
                </a:ext>
              </a:extLst>
            </p:cNvPr>
            <p:cNvSpPr/>
            <p:nvPr/>
          </p:nvSpPr>
          <p:spPr>
            <a:xfrm>
              <a:off x="7512711" y="2351848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95CC78B-D7F4-BF68-642D-9EDB81A796FD}"/>
              </a:ext>
            </a:extLst>
          </p:cNvPr>
          <p:cNvGrpSpPr/>
          <p:nvPr/>
        </p:nvGrpSpPr>
        <p:grpSpPr>
          <a:xfrm>
            <a:off x="3240255" y="2813773"/>
            <a:ext cx="4299165" cy="2189481"/>
            <a:chOff x="1633057" y="4117908"/>
            <a:chExt cx="4299165" cy="2189481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8E5AD2D-1E0A-6A3C-1AFE-BD7677DEED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2" t="12222" b="11759"/>
            <a:stretch/>
          </p:blipFill>
          <p:spPr bwMode="auto">
            <a:xfrm>
              <a:off x="1633057" y="4117908"/>
              <a:ext cx="4299165" cy="218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A67876-0DD3-A128-E00D-C66063C2C0B2}"/>
                </a:ext>
              </a:extLst>
            </p:cNvPr>
            <p:cNvSpPr/>
            <p:nvPr/>
          </p:nvSpPr>
          <p:spPr>
            <a:xfrm>
              <a:off x="2065683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A8A6D54-B46D-A567-3E5D-5CB8A2E2B829}"/>
                </a:ext>
              </a:extLst>
            </p:cNvPr>
            <p:cNvSpPr/>
            <p:nvPr/>
          </p:nvSpPr>
          <p:spPr>
            <a:xfrm>
              <a:off x="2172911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9188E15-C23D-5F7F-CDF2-3C2155220391}"/>
                </a:ext>
              </a:extLst>
            </p:cNvPr>
            <p:cNvSpPr/>
            <p:nvPr/>
          </p:nvSpPr>
          <p:spPr>
            <a:xfrm>
              <a:off x="2280139" y="4289424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241DCE7-78F9-739A-2928-B16FF82A42A4}"/>
                </a:ext>
              </a:extLst>
            </p:cNvPr>
            <p:cNvSpPr/>
            <p:nvPr/>
          </p:nvSpPr>
          <p:spPr>
            <a:xfrm>
              <a:off x="2387367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4BDA910-96DD-BDAE-58C0-B2901FC11C0B}"/>
                </a:ext>
              </a:extLst>
            </p:cNvPr>
            <p:cNvSpPr/>
            <p:nvPr/>
          </p:nvSpPr>
          <p:spPr>
            <a:xfrm>
              <a:off x="2495720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30E8EFD-6844-5902-1A5C-7A54B4FB6D79}"/>
                </a:ext>
              </a:extLst>
            </p:cNvPr>
            <p:cNvSpPr/>
            <p:nvPr/>
          </p:nvSpPr>
          <p:spPr>
            <a:xfrm>
              <a:off x="2598648" y="4289422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9CD7F4D-89F6-6730-44C3-F3E6BF3E4FBD}"/>
                </a:ext>
              </a:extLst>
            </p:cNvPr>
            <p:cNvSpPr/>
            <p:nvPr/>
          </p:nvSpPr>
          <p:spPr>
            <a:xfrm>
              <a:off x="2701576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8B46F80-726E-EF3C-B828-D22B2856E394}"/>
                </a:ext>
              </a:extLst>
            </p:cNvPr>
            <p:cNvSpPr/>
            <p:nvPr/>
          </p:nvSpPr>
          <p:spPr>
            <a:xfrm>
              <a:off x="2807679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267B96E-2D40-C4AF-335A-796D5FE7A83E}"/>
                </a:ext>
              </a:extLst>
            </p:cNvPr>
            <p:cNvSpPr/>
            <p:nvPr/>
          </p:nvSpPr>
          <p:spPr>
            <a:xfrm>
              <a:off x="2917157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AD8EC7B-AD22-9E46-66FA-2FE1027AF641}"/>
                </a:ext>
              </a:extLst>
            </p:cNvPr>
            <p:cNvSpPr/>
            <p:nvPr/>
          </p:nvSpPr>
          <p:spPr>
            <a:xfrm>
              <a:off x="3018960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28558AF-4B5E-A4AA-05F1-C317753D240A}"/>
                </a:ext>
              </a:extLst>
            </p:cNvPr>
            <p:cNvSpPr/>
            <p:nvPr/>
          </p:nvSpPr>
          <p:spPr>
            <a:xfrm>
              <a:off x="4878694" y="429306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5613B6-60B8-FB02-43D0-1B2E3B3178ED}"/>
                </a:ext>
              </a:extLst>
            </p:cNvPr>
            <p:cNvSpPr/>
            <p:nvPr/>
          </p:nvSpPr>
          <p:spPr>
            <a:xfrm>
              <a:off x="4993397" y="429259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F52E45-0645-C0F5-3750-DC2ACB63A25C}"/>
                </a:ext>
              </a:extLst>
            </p:cNvPr>
            <p:cNvSpPr/>
            <p:nvPr/>
          </p:nvSpPr>
          <p:spPr>
            <a:xfrm>
              <a:off x="3225545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7906812-E099-2805-C23B-69A8DCA14FC6}"/>
                </a:ext>
              </a:extLst>
            </p:cNvPr>
            <p:cNvSpPr/>
            <p:nvPr/>
          </p:nvSpPr>
          <p:spPr>
            <a:xfrm>
              <a:off x="3326423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3B3E5A-298A-4591-1E81-087E956D4C34}"/>
                </a:ext>
              </a:extLst>
            </p:cNvPr>
            <p:cNvSpPr/>
            <p:nvPr/>
          </p:nvSpPr>
          <p:spPr>
            <a:xfrm>
              <a:off x="3436826" y="6086474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6883ACD-768F-E893-33CC-689CE1FED0F0}"/>
                </a:ext>
              </a:extLst>
            </p:cNvPr>
            <p:cNvSpPr/>
            <p:nvPr/>
          </p:nvSpPr>
          <p:spPr>
            <a:xfrm>
              <a:off x="3550404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2E50048-A11A-DD91-19A7-C1617DC8DD58}"/>
                </a:ext>
              </a:extLst>
            </p:cNvPr>
            <p:cNvSpPr/>
            <p:nvPr/>
          </p:nvSpPr>
          <p:spPr>
            <a:xfrm>
              <a:off x="3649232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9DDD32-78FA-8A25-7E09-BFCF0652B4D5}"/>
                </a:ext>
              </a:extLst>
            </p:cNvPr>
            <p:cNvSpPr/>
            <p:nvPr/>
          </p:nvSpPr>
          <p:spPr>
            <a:xfrm>
              <a:off x="3752160" y="6086472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51D762B-305B-9231-C6F9-0DFA185FA182}"/>
                </a:ext>
              </a:extLst>
            </p:cNvPr>
            <p:cNvSpPr/>
            <p:nvPr/>
          </p:nvSpPr>
          <p:spPr>
            <a:xfrm>
              <a:off x="3864613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2C966BD-D79B-2254-86A4-14CA0D0E0E4A}"/>
                </a:ext>
              </a:extLst>
            </p:cNvPr>
            <p:cNvSpPr/>
            <p:nvPr/>
          </p:nvSpPr>
          <p:spPr>
            <a:xfrm>
              <a:off x="3970716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38BEBC2-B92A-139C-67C9-E01874C7E76B}"/>
                </a:ext>
              </a:extLst>
            </p:cNvPr>
            <p:cNvSpPr/>
            <p:nvPr/>
          </p:nvSpPr>
          <p:spPr>
            <a:xfrm>
              <a:off x="4080194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4699638-4C5B-F530-1D9A-E159E69A41B7}"/>
                </a:ext>
              </a:extLst>
            </p:cNvPr>
            <p:cNvSpPr/>
            <p:nvPr/>
          </p:nvSpPr>
          <p:spPr>
            <a:xfrm>
              <a:off x="4181997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DB5B3BF-58E3-3160-C2B3-FC8916582901}"/>
                </a:ext>
              </a:extLst>
            </p:cNvPr>
            <p:cNvSpPr/>
            <p:nvPr/>
          </p:nvSpPr>
          <p:spPr>
            <a:xfrm>
              <a:off x="2021619" y="601391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15EA89-068C-8797-0EC4-531BB0377183}"/>
                </a:ext>
              </a:extLst>
            </p:cNvPr>
            <p:cNvSpPr/>
            <p:nvPr/>
          </p:nvSpPr>
          <p:spPr>
            <a:xfrm>
              <a:off x="2019964" y="606996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8DB3E3D-4482-F205-9970-48C4F327F67C}"/>
                </a:ext>
              </a:extLst>
            </p:cNvPr>
            <p:cNvSpPr/>
            <p:nvPr/>
          </p:nvSpPr>
          <p:spPr>
            <a:xfrm>
              <a:off x="2020805" y="596502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5CFD55F-549F-A951-929A-BC847A16B642}"/>
                </a:ext>
              </a:extLst>
            </p:cNvPr>
            <p:cNvSpPr/>
            <p:nvPr/>
          </p:nvSpPr>
          <p:spPr>
            <a:xfrm>
              <a:off x="2019963" y="5905800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4FA9171-9501-91A4-D484-2F51191BEFDE}"/>
              </a:ext>
            </a:extLst>
          </p:cNvPr>
          <p:cNvGrpSpPr/>
          <p:nvPr/>
        </p:nvGrpSpPr>
        <p:grpSpPr>
          <a:xfrm>
            <a:off x="2895786" y="1424102"/>
            <a:ext cx="449337" cy="535130"/>
            <a:chOff x="2166273" y="741232"/>
            <a:chExt cx="449337" cy="53513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5A6C95E-9768-3678-52C2-DEC6D4AA2E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8C95F9C-F79C-58C8-49C5-513685F45C57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18F4AB4-BF4E-0A36-0C09-22664EE5F18B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1E0E9-887C-7CD7-4D22-3FB075C549C2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F3F451-AFF2-5EA6-095D-BAF4EFDEF469}"/>
              </a:ext>
            </a:extLst>
          </p:cNvPr>
          <p:cNvGrpSpPr/>
          <p:nvPr/>
        </p:nvGrpSpPr>
        <p:grpSpPr>
          <a:xfrm rot="5400000">
            <a:off x="10928695" y="2378616"/>
            <a:ext cx="726862" cy="854103"/>
            <a:chOff x="7048713" y="2822547"/>
            <a:chExt cx="726862" cy="85410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81457F1-3E17-538A-4E04-03C1CD28A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0FE42AB-50F9-0B72-E4F3-036DD076B957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422AC14-733D-DFF8-AFB3-F471C0E2CD6F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3C732C5-9CA9-3807-7AD8-81D9AA825852}"/>
              </a:ext>
            </a:extLst>
          </p:cNvPr>
          <p:cNvGrpSpPr/>
          <p:nvPr/>
        </p:nvGrpSpPr>
        <p:grpSpPr>
          <a:xfrm>
            <a:off x="3261350" y="1424102"/>
            <a:ext cx="449337" cy="535130"/>
            <a:chOff x="2166273" y="741232"/>
            <a:chExt cx="449337" cy="535130"/>
          </a:xfrm>
        </p:grpSpPr>
        <p:pic>
          <p:nvPicPr>
            <p:cNvPr id="61" name="Picture 4">
              <a:extLst>
                <a:ext uri="{FF2B5EF4-FFF2-40B4-BE49-F238E27FC236}">
                  <a16:creationId xmlns:a16="http://schemas.microsoft.com/office/drawing/2014/main" id="{02ED87CE-02DD-F654-64F8-299FD94C7E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036C3A2-FE31-0A0A-BA04-B75D58898E1C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8FCDB0-E96B-1A54-1FBF-F73BEA87BB7A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08CB2BA6-FF89-9850-E818-2EE6F5724952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30" name="연결선: 꺾임 1029">
            <a:extLst>
              <a:ext uri="{FF2B5EF4-FFF2-40B4-BE49-F238E27FC236}">
                <a16:creationId xmlns:a16="http://schemas.microsoft.com/office/drawing/2014/main" id="{C39F3430-61A7-2157-1354-FABA4EB0EDFE}"/>
              </a:ext>
            </a:extLst>
          </p:cNvPr>
          <p:cNvCxnSpPr>
            <a:stCxn id="46" idx="5"/>
            <a:endCxn id="4" idx="0"/>
          </p:cNvCxnSpPr>
          <p:nvPr/>
        </p:nvCxnSpPr>
        <p:spPr>
          <a:xfrm rot="16200000" flipH="1">
            <a:off x="2898016" y="2187564"/>
            <a:ext cx="1032753" cy="562697"/>
          </a:xfrm>
          <a:prstGeom prst="bentConnector3">
            <a:avLst>
              <a:gd name="adj1" fmla="val 80005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00CC291A-586C-7D4E-82DE-E5EC1FEC9BFD}"/>
              </a:ext>
            </a:extLst>
          </p:cNvPr>
          <p:cNvGrpSpPr/>
          <p:nvPr/>
        </p:nvGrpSpPr>
        <p:grpSpPr>
          <a:xfrm>
            <a:off x="3616078" y="1424102"/>
            <a:ext cx="449337" cy="535130"/>
            <a:chOff x="2166273" y="741232"/>
            <a:chExt cx="449337" cy="535130"/>
          </a:xfrm>
        </p:grpSpPr>
        <p:pic>
          <p:nvPicPr>
            <p:cNvPr id="1037" name="Picture 4">
              <a:extLst>
                <a:ext uri="{FF2B5EF4-FFF2-40B4-BE49-F238E27FC236}">
                  <a16:creationId xmlns:a16="http://schemas.microsoft.com/office/drawing/2014/main" id="{D1C4D4F8-6DA2-05D1-0A61-C56E74A2A4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타원 1038">
              <a:extLst>
                <a:ext uri="{FF2B5EF4-FFF2-40B4-BE49-F238E27FC236}">
                  <a16:creationId xmlns:a16="http://schemas.microsoft.com/office/drawing/2014/main" id="{6A725B69-CA6F-3B8F-AE15-18F781F877F5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31AA664B-0BAD-8F0E-0A84-BAD71ED818E1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타원 1041">
              <a:extLst>
                <a:ext uri="{FF2B5EF4-FFF2-40B4-BE49-F238E27FC236}">
                  <a16:creationId xmlns:a16="http://schemas.microsoft.com/office/drawing/2014/main" id="{9F3BB206-21CC-6030-8DB4-947EF87DFA6C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C3523485-BB77-B5C9-2286-C06DFF13FC47}"/>
              </a:ext>
            </a:extLst>
          </p:cNvPr>
          <p:cNvGrpSpPr/>
          <p:nvPr/>
        </p:nvGrpSpPr>
        <p:grpSpPr>
          <a:xfrm>
            <a:off x="3954441" y="1415855"/>
            <a:ext cx="449337" cy="535130"/>
            <a:chOff x="2166273" y="741232"/>
            <a:chExt cx="449337" cy="535130"/>
          </a:xfrm>
        </p:grpSpPr>
        <p:pic>
          <p:nvPicPr>
            <p:cNvPr id="1044" name="Picture 4">
              <a:extLst>
                <a:ext uri="{FF2B5EF4-FFF2-40B4-BE49-F238E27FC236}">
                  <a16:creationId xmlns:a16="http://schemas.microsoft.com/office/drawing/2014/main" id="{DB460F61-4B6A-CA61-DA57-22BC740D5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타원 1044">
              <a:extLst>
                <a:ext uri="{FF2B5EF4-FFF2-40B4-BE49-F238E27FC236}">
                  <a16:creationId xmlns:a16="http://schemas.microsoft.com/office/drawing/2014/main" id="{FC4044C7-4008-C84A-73C0-FE7443910A21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타원 1045">
              <a:extLst>
                <a:ext uri="{FF2B5EF4-FFF2-40B4-BE49-F238E27FC236}">
                  <a16:creationId xmlns:a16="http://schemas.microsoft.com/office/drawing/2014/main" id="{1A112174-DF86-142F-A176-F3585F3BB198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F88AFEAB-0C33-484E-EA87-331B534980B4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51116D47-70CF-BF5F-15FB-DCB8F261EA01}"/>
              </a:ext>
            </a:extLst>
          </p:cNvPr>
          <p:cNvGrpSpPr/>
          <p:nvPr/>
        </p:nvGrpSpPr>
        <p:grpSpPr>
          <a:xfrm>
            <a:off x="4282741" y="1412072"/>
            <a:ext cx="449337" cy="535130"/>
            <a:chOff x="2166273" y="741232"/>
            <a:chExt cx="449337" cy="535130"/>
          </a:xfrm>
        </p:grpSpPr>
        <p:pic>
          <p:nvPicPr>
            <p:cNvPr id="1054" name="Picture 4">
              <a:extLst>
                <a:ext uri="{FF2B5EF4-FFF2-40B4-BE49-F238E27FC236}">
                  <a16:creationId xmlns:a16="http://schemas.microsoft.com/office/drawing/2014/main" id="{40CFFD00-D0D7-E036-C9A5-78021EA50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" name="타원 1054">
              <a:extLst>
                <a:ext uri="{FF2B5EF4-FFF2-40B4-BE49-F238E27FC236}">
                  <a16:creationId xmlns:a16="http://schemas.microsoft.com/office/drawing/2014/main" id="{9E1054A9-FEAE-F058-E60F-8AB5EED85271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타원 1055">
              <a:extLst>
                <a:ext uri="{FF2B5EF4-FFF2-40B4-BE49-F238E27FC236}">
                  <a16:creationId xmlns:a16="http://schemas.microsoft.com/office/drawing/2014/main" id="{936734F8-8844-9537-2FB9-6EE20B92CAE7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타원 1056">
              <a:extLst>
                <a:ext uri="{FF2B5EF4-FFF2-40B4-BE49-F238E27FC236}">
                  <a16:creationId xmlns:a16="http://schemas.microsoft.com/office/drawing/2014/main" id="{8C26A7F8-DB20-BA5B-0A52-BFEB7E344021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58" name="연결선: 꺾임 1057">
            <a:extLst>
              <a:ext uri="{FF2B5EF4-FFF2-40B4-BE49-F238E27FC236}">
                <a16:creationId xmlns:a16="http://schemas.microsoft.com/office/drawing/2014/main" id="{36CCB1B4-65FC-9B2F-A766-CDC8AD67C657}"/>
              </a:ext>
            </a:extLst>
          </p:cNvPr>
          <p:cNvCxnSpPr>
            <a:cxnSpLocks/>
            <a:stCxn id="63" idx="4"/>
            <a:endCxn id="5" idx="0"/>
          </p:cNvCxnSpPr>
          <p:nvPr/>
        </p:nvCxnSpPr>
        <p:spPr>
          <a:xfrm rot="16200000" flipH="1">
            <a:off x="3129677" y="2311998"/>
            <a:ext cx="1026058" cy="320525"/>
          </a:xfrm>
          <a:prstGeom prst="bentConnector3">
            <a:avLst>
              <a:gd name="adj1" fmla="val 7624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연결선: 꺾임 1060">
            <a:extLst>
              <a:ext uri="{FF2B5EF4-FFF2-40B4-BE49-F238E27FC236}">
                <a16:creationId xmlns:a16="http://schemas.microsoft.com/office/drawing/2014/main" id="{A5B39F59-7EB8-6775-CA6E-0EFE0D32E77B}"/>
              </a:ext>
            </a:extLst>
          </p:cNvPr>
          <p:cNvCxnSpPr>
            <a:cxnSpLocks/>
            <a:stCxn id="1041" idx="4"/>
            <a:endCxn id="7" idx="0"/>
          </p:cNvCxnSpPr>
          <p:nvPr/>
        </p:nvCxnSpPr>
        <p:spPr>
          <a:xfrm rot="16200000" flipH="1">
            <a:off x="3360656" y="2435747"/>
            <a:ext cx="1026057" cy="73025"/>
          </a:xfrm>
          <a:prstGeom prst="bentConnector3">
            <a:avLst>
              <a:gd name="adj1" fmla="val 7327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연결선: 꺾임 1063">
            <a:extLst>
              <a:ext uri="{FF2B5EF4-FFF2-40B4-BE49-F238E27FC236}">
                <a16:creationId xmlns:a16="http://schemas.microsoft.com/office/drawing/2014/main" id="{3C33318F-7738-D90A-ACDA-43F19CCB0D36}"/>
              </a:ext>
            </a:extLst>
          </p:cNvPr>
          <p:cNvCxnSpPr>
            <a:cxnSpLocks/>
            <a:stCxn id="1046" idx="4"/>
            <a:endCxn id="12" idx="0"/>
          </p:cNvCxnSpPr>
          <p:nvPr/>
        </p:nvCxnSpPr>
        <p:spPr>
          <a:xfrm rot="5400000">
            <a:off x="3579329" y="2389081"/>
            <a:ext cx="1034303" cy="158110"/>
          </a:xfrm>
          <a:prstGeom prst="bentConnector3">
            <a:avLst>
              <a:gd name="adj1" fmla="val 15742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연결선: 꺾임 1066">
            <a:extLst>
              <a:ext uri="{FF2B5EF4-FFF2-40B4-BE49-F238E27FC236}">
                <a16:creationId xmlns:a16="http://schemas.microsoft.com/office/drawing/2014/main" id="{2C859D96-C609-FFD8-9414-74EC783410D6}"/>
              </a:ext>
            </a:extLst>
          </p:cNvPr>
          <p:cNvCxnSpPr>
            <a:cxnSpLocks/>
            <a:stCxn id="1056" idx="4"/>
            <a:endCxn id="17" idx="0"/>
          </p:cNvCxnSpPr>
          <p:nvPr/>
        </p:nvCxnSpPr>
        <p:spPr>
          <a:xfrm rot="5400000">
            <a:off x="3795764" y="2277217"/>
            <a:ext cx="1038086" cy="378057"/>
          </a:xfrm>
          <a:prstGeom prst="bentConnector3">
            <a:avLst>
              <a:gd name="adj1" fmla="val 2076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연결선: 꺾임 1075">
            <a:extLst>
              <a:ext uri="{FF2B5EF4-FFF2-40B4-BE49-F238E27FC236}">
                <a16:creationId xmlns:a16="http://schemas.microsoft.com/office/drawing/2014/main" id="{DF71F68C-B587-E78F-EDC3-5B762A417C74}"/>
              </a:ext>
            </a:extLst>
          </p:cNvPr>
          <p:cNvCxnSpPr>
            <a:cxnSpLocks/>
            <a:stCxn id="47" idx="4"/>
            <a:endCxn id="29" idx="3"/>
          </p:cNvCxnSpPr>
          <p:nvPr/>
        </p:nvCxnSpPr>
        <p:spPr>
          <a:xfrm rot="16200000" flipH="1">
            <a:off x="2504909" y="2486835"/>
            <a:ext cx="2862132" cy="1806926"/>
          </a:xfrm>
          <a:prstGeom prst="bentConnector3">
            <a:avLst>
              <a:gd name="adj1" fmla="val 12827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연결선: 꺾임 1079">
            <a:extLst>
              <a:ext uri="{FF2B5EF4-FFF2-40B4-BE49-F238E27FC236}">
                <a16:creationId xmlns:a16="http://schemas.microsoft.com/office/drawing/2014/main" id="{9DCD9A9C-ADEE-989F-6939-A590B80351A1}"/>
              </a:ext>
            </a:extLst>
          </p:cNvPr>
          <p:cNvCxnSpPr>
            <a:cxnSpLocks/>
            <a:stCxn id="1024" idx="4"/>
            <a:endCxn id="30" idx="4"/>
          </p:cNvCxnSpPr>
          <p:nvPr/>
        </p:nvCxnSpPr>
        <p:spPr>
          <a:xfrm rot="16200000" flipH="1">
            <a:off x="2742865" y="2614442"/>
            <a:ext cx="2868827" cy="1558405"/>
          </a:xfrm>
          <a:prstGeom prst="bentConnector3">
            <a:avLst>
              <a:gd name="adj1" fmla="val 12620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6" name="연결선: 꺾임 1085">
            <a:extLst>
              <a:ext uri="{FF2B5EF4-FFF2-40B4-BE49-F238E27FC236}">
                <a16:creationId xmlns:a16="http://schemas.microsoft.com/office/drawing/2014/main" id="{221D00D8-E769-0B17-6CF4-88397407359A}"/>
              </a:ext>
            </a:extLst>
          </p:cNvPr>
          <p:cNvCxnSpPr>
            <a:cxnSpLocks/>
            <a:stCxn id="1042" idx="4"/>
            <a:endCxn id="31" idx="4"/>
          </p:cNvCxnSpPr>
          <p:nvPr/>
        </p:nvCxnSpPr>
        <p:spPr>
          <a:xfrm rot="16200000" flipH="1">
            <a:off x="2975431" y="2736605"/>
            <a:ext cx="2868826" cy="1314080"/>
          </a:xfrm>
          <a:prstGeom prst="bentConnector3">
            <a:avLst>
              <a:gd name="adj1" fmla="val 12443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0" name="연결선: 꺾임 1089">
            <a:extLst>
              <a:ext uri="{FF2B5EF4-FFF2-40B4-BE49-F238E27FC236}">
                <a16:creationId xmlns:a16="http://schemas.microsoft.com/office/drawing/2014/main" id="{AE2D4371-4919-FF0A-91E8-DEC0B80A9CA4}"/>
              </a:ext>
            </a:extLst>
          </p:cNvPr>
          <p:cNvCxnSpPr>
            <a:cxnSpLocks/>
            <a:stCxn id="1047" idx="4"/>
            <a:endCxn id="32" idx="3"/>
          </p:cNvCxnSpPr>
          <p:nvPr/>
        </p:nvCxnSpPr>
        <p:spPr>
          <a:xfrm rot="16200000" flipH="1">
            <a:off x="3192544" y="2849608"/>
            <a:ext cx="2870377" cy="1073130"/>
          </a:xfrm>
          <a:prstGeom prst="bentConnector3">
            <a:avLst>
              <a:gd name="adj1" fmla="val 12288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4" name="연결선: 꺾임 1093">
            <a:extLst>
              <a:ext uri="{FF2B5EF4-FFF2-40B4-BE49-F238E27FC236}">
                <a16:creationId xmlns:a16="http://schemas.microsoft.com/office/drawing/2014/main" id="{D17548DC-5DAC-E891-15A9-34631777DD91}"/>
              </a:ext>
            </a:extLst>
          </p:cNvPr>
          <p:cNvCxnSpPr>
            <a:cxnSpLocks/>
            <a:stCxn id="1057" idx="4"/>
            <a:endCxn id="33" idx="4"/>
          </p:cNvCxnSpPr>
          <p:nvPr/>
        </p:nvCxnSpPr>
        <p:spPr>
          <a:xfrm rot="16200000" flipH="1">
            <a:off x="3408951" y="2957717"/>
            <a:ext cx="2880855" cy="859823"/>
          </a:xfrm>
          <a:prstGeom prst="bentConnector3">
            <a:avLst>
              <a:gd name="adj1" fmla="val 1208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1" name="연결선: 꺾임 1120">
            <a:extLst>
              <a:ext uri="{FF2B5EF4-FFF2-40B4-BE49-F238E27FC236}">
                <a16:creationId xmlns:a16="http://schemas.microsoft.com/office/drawing/2014/main" id="{81BD204F-3AEE-0A1A-E1CA-1385FAE80238}"/>
              </a:ext>
            </a:extLst>
          </p:cNvPr>
          <p:cNvCxnSpPr>
            <a:cxnSpLocks/>
            <a:stCxn id="1120" idx="2"/>
            <a:endCxn id="34" idx="4"/>
          </p:cNvCxnSpPr>
          <p:nvPr/>
        </p:nvCxnSpPr>
        <p:spPr>
          <a:xfrm rot="10800000">
            <a:off x="5382218" y="4828056"/>
            <a:ext cx="2733626" cy="1347772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B99FBF30-3558-E1D5-EF08-4C9526098A0E}"/>
              </a:ext>
            </a:extLst>
          </p:cNvPr>
          <p:cNvCxnSpPr>
            <a:cxnSpLocks/>
            <a:stCxn id="1115" idx="2"/>
            <a:endCxn id="35" idx="4"/>
          </p:cNvCxnSpPr>
          <p:nvPr/>
        </p:nvCxnSpPr>
        <p:spPr>
          <a:xfrm rot="10800000">
            <a:off x="5494672" y="4828055"/>
            <a:ext cx="2621173" cy="717870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연결선: 꺾임 1129">
            <a:extLst>
              <a:ext uri="{FF2B5EF4-FFF2-40B4-BE49-F238E27FC236}">
                <a16:creationId xmlns:a16="http://schemas.microsoft.com/office/drawing/2014/main" id="{CBA30D6E-35A5-CE31-641A-751F5AA669B4}"/>
              </a:ext>
            </a:extLst>
          </p:cNvPr>
          <p:cNvCxnSpPr>
            <a:cxnSpLocks/>
            <a:stCxn id="1110" idx="2"/>
            <a:endCxn id="36" idx="4"/>
          </p:cNvCxnSpPr>
          <p:nvPr/>
        </p:nvCxnSpPr>
        <p:spPr>
          <a:xfrm rot="10800000" flipV="1">
            <a:off x="5600774" y="4471231"/>
            <a:ext cx="2560546" cy="356823"/>
          </a:xfrm>
          <a:prstGeom prst="bentConnector4">
            <a:avLst>
              <a:gd name="adj1" fmla="val 19993"/>
              <a:gd name="adj2" fmla="val 2808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6" name="연결선: 꺾임 1135">
            <a:extLst>
              <a:ext uri="{FF2B5EF4-FFF2-40B4-BE49-F238E27FC236}">
                <a16:creationId xmlns:a16="http://schemas.microsoft.com/office/drawing/2014/main" id="{1A43EB08-EF8D-C9EC-85DC-BCF8A55FE73D}"/>
              </a:ext>
            </a:extLst>
          </p:cNvPr>
          <p:cNvCxnSpPr>
            <a:cxnSpLocks/>
            <a:stCxn id="1105" idx="2"/>
            <a:endCxn id="37" idx="4"/>
          </p:cNvCxnSpPr>
          <p:nvPr/>
        </p:nvCxnSpPr>
        <p:spPr>
          <a:xfrm rot="10800000" flipV="1">
            <a:off x="5710252" y="3617129"/>
            <a:ext cx="2451068" cy="1210926"/>
          </a:xfrm>
          <a:prstGeom prst="bentConnector4">
            <a:avLst>
              <a:gd name="adj1" fmla="val 25078"/>
              <a:gd name="adj2" fmla="val 14698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연결선: 꺾임 1140">
            <a:extLst>
              <a:ext uri="{FF2B5EF4-FFF2-40B4-BE49-F238E27FC236}">
                <a16:creationId xmlns:a16="http://schemas.microsoft.com/office/drawing/2014/main" id="{E864B4FB-10E3-F04F-EF14-DBEC4A3BA634}"/>
              </a:ext>
            </a:extLst>
          </p:cNvPr>
          <p:cNvCxnSpPr>
            <a:cxnSpLocks/>
            <a:stCxn id="53" idx="2"/>
            <a:endCxn id="38" idx="4"/>
          </p:cNvCxnSpPr>
          <p:nvPr/>
        </p:nvCxnSpPr>
        <p:spPr>
          <a:xfrm rot="10800000" flipV="1">
            <a:off x="5812056" y="2805667"/>
            <a:ext cx="2349265" cy="2022387"/>
          </a:xfrm>
          <a:prstGeom prst="bentConnector4">
            <a:avLst>
              <a:gd name="adj1" fmla="val 30484"/>
              <a:gd name="adj2" fmla="val 11130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0688786F-7553-14E4-53B1-827470479105}"/>
              </a:ext>
            </a:extLst>
          </p:cNvPr>
          <p:cNvGrpSpPr/>
          <p:nvPr/>
        </p:nvGrpSpPr>
        <p:grpSpPr>
          <a:xfrm rot="5400000">
            <a:off x="10951554" y="3209250"/>
            <a:ext cx="726862" cy="854103"/>
            <a:chOff x="7048713" y="2822547"/>
            <a:chExt cx="726862" cy="854103"/>
          </a:xfrm>
        </p:grpSpPr>
        <p:pic>
          <p:nvPicPr>
            <p:cNvPr id="1148" name="그림 1147">
              <a:extLst>
                <a:ext uri="{FF2B5EF4-FFF2-40B4-BE49-F238E27FC236}">
                  <a16:creationId xmlns:a16="http://schemas.microsoft.com/office/drawing/2014/main" id="{CC5B7921-2FA4-0B8B-8047-58FDDEA82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49" name="타원 1148">
              <a:extLst>
                <a:ext uri="{FF2B5EF4-FFF2-40B4-BE49-F238E27FC236}">
                  <a16:creationId xmlns:a16="http://schemas.microsoft.com/office/drawing/2014/main" id="{88410300-78FE-B695-6F81-FD49E7ADFF6A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타원 1149">
              <a:extLst>
                <a:ext uri="{FF2B5EF4-FFF2-40B4-BE49-F238E27FC236}">
                  <a16:creationId xmlns:a16="http://schemas.microsoft.com/office/drawing/2014/main" id="{BE1B6B5A-3843-7CE6-AB7A-1EC7B7C6241E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2E0461DF-044D-4513-306C-C43672A5CAAD}"/>
              </a:ext>
            </a:extLst>
          </p:cNvPr>
          <p:cNvGrpSpPr/>
          <p:nvPr/>
        </p:nvGrpSpPr>
        <p:grpSpPr>
          <a:xfrm rot="5400000">
            <a:off x="10974413" y="4074089"/>
            <a:ext cx="726862" cy="854103"/>
            <a:chOff x="7048713" y="2822547"/>
            <a:chExt cx="726862" cy="854103"/>
          </a:xfrm>
        </p:grpSpPr>
        <p:pic>
          <p:nvPicPr>
            <p:cNvPr id="1152" name="그림 1151">
              <a:extLst>
                <a:ext uri="{FF2B5EF4-FFF2-40B4-BE49-F238E27FC236}">
                  <a16:creationId xmlns:a16="http://schemas.microsoft.com/office/drawing/2014/main" id="{009100F3-55F5-A597-1F81-704D2DAA4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53" name="타원 1152">
              <a:extLst>
                <a:ext uri="{FF2B5EF4-FFF2-40B4-BE49-F238E27FC236}">
                  <a16:creationId xmlns:a16="http://schemas.microsoft.com/office/drawing/2014/main" id="{B80119BB-1F9E-7739-BA7E-01E0BE297A27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타원 1153">
              <a:extLst>
                <a:ext uri="{FF2B5EF4-FFF2-40B4-BE49-F238E27FC236}">
                  <a16:creationId xmlns:a16="http://schemas.microsoft.com/office/drawing/2014/main" id="{57B539C4-0CBD-B043-8EB1-A4D6DE75D03A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F544FD8E-B48B-3DE6-67F5-576AA12E4FB9}"/>
              </a:ext>
            </a:extLst>
          </p:cNvPr>
          <p:cNvGrpSpPr/>
          <p:nvPr/>
        </p:nvGrpSpPr>
        <p:grpSpPr>
          <a:xfrm rot="5400000">
            <a:off x="11042991" y="5997350"/>
            <a:ext cx="726862" cy="854103"/>
            <a:chOff x="7048713" y="2822547"/>
            <a:chExt cx="726862" cy="854103"/>
          </a:xfrm>
        </p:grpSpPr>
        <p:pic>
          <p:nvPicPr>
            <p:cNvPr id="1156" name="그림 1155">
              <a:extLst>
                <a:ext uri="{FF2B5EF4-FFF2-40B4-BE49-F238E27FC236}">
                  <a16:creationId xmlns:a16="http://schemas.microsoft.com/office/drawing/2014/main" id="{A972D54D-CF17-130D-17B6-A34790EBF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57" name="타원 1156">
              <a:extLst>
                <a:ext uri="{FF2B5EF4-FFF2-40B4-BE49-F238E27FC236}">
                  <a16:creationId xmlns:a16="http://schemas.microsoft.com/office/drawing/2014/main" id="{BB1927B9-72A0-78B2-88F0-5692935C8993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타원 1157">
              <a:extLst>
                <a:ext uri="{FF2B5EF4-FFF2-40B4-BE49-F238E27FC236}">
                  <a16:creationId xmlns:a16="http://schemas.microsoft.com/office/drawing/2014/main" id="{4FCA6F05-0A75-0BC6-C08A-F61D1B7CB533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9" name="그룹 1158">
            <a:extLst>
              <a:ext uri="{FF2B5EF4-FFF2-40B4-BE49-F238E27FC236}">
                <a16:creationId xmlns:a16="http://schemas.microsoft.com/office/drawing/2014/main" id="{4A46C127-FBF7-5641-0A96-5BD9510CA075}"/>
              </a:ext>
            </a:extLst>
          </p:cNvPr>
          <p:cNvGrpSpPr/>
          <p:nvPr/>
        </p:nvGrpSpPr>
        <p:grpSpPr>
          <a:xfrm rot="5400000">
            <a:off x="11023375" y="5123370"/>
            <a:ext cx="726862" cy="854103"/>
            <a:chOff x="7048713" y="2822547"/>
            <a:chExt cx="726862" cy="854103"/>
          </a:xfrm>
        </p:grpSpPr>
        <p:pic>
          <p:nvPicPr>
            <p:cNvPr id="1160" name="그림 1159">
              <a:extLst>
                <a:ext uri="{FF2B5EF4-FFF2-40B4-BE49-F238E27FC236}">
                  <a16:creationId xmlns:a16="http://schemas.microsoft.com/office/drawing/2014/main" id="{E3218830-E2D9-4E8E-22DC-09D6B7B6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61" name="타원 1160">
              <a:extLst>
                <a:ext uri="{FF2B5EF4-FFF2-40B4-BE49-F238E27FC236}">
                  <a16:creationId xmlns:a16="http://schemas.microsoft.com/office/drawing/2014/main" id="{A48D0E82-4765-EE18-6DAF-32B79805DB32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2" name="타원 1161">
              <a:extLst>
                <a:ext uri="{FF2B5EF4-FFF2-40B4-BE49-F238E27FC236}">
                  <a16:creationId xmlns:a16="http://schemas.microsoft.com/office/drawing/2014/main" id="{EFDC2790-1DD8-A097-F687-BDC847D94853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0" name="타원 1169">
            <a:extLst>
              <a:ext uri="{FF2B5EF4-FFF2-40B4-BE49-F238E27FC236}">
                <a16:creationId xmlns:a16="http://schemas.microsoft.com/office/drawing/2014/main" id="{E2463E30-9B47-44F9-862E-AC3269CDF22E}"/>
              </a:ext>
            </a:extLst>
          </p:cNvPr>
          <p:cNvSpPr/>
          <p:nvPr/>
        </p:nvSpPr>
        <p:spPr>
          <a:xfrm>
            <a:off x="9025521" y="5612898"/>
            <a:ext cx="39682" cy="3834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9" name="연결선: 꺾임 1178">
            <a:extLst>
              <a:ext uri="{FF2B5EF4-FFF2-40B4-BE49-F238E27FC236}">
                <a16:creationId xmlns:a16="http://schemas.microsoft.com/office/drawing/2014/main" id="{F02AE7C8-58B7-7D93-56CC-38A7460AF3AD}"/>
              </a:ext>
            </a:extLst>
          </p:cNvPr>
          <p:cNvCxnSpPr>
            <a:stCxn id="1164" idx="5"/>
            <a:endCxn id="58" idx="4"/>
          </p:cNvCxnSpPr>
          <p:nvPr/>
        </p:nvCxnSpPr>
        <p:spPr>
          <a:xfrm rot="16200000" flipH="1">
            <a:off x="9933876" y="2083832"/>
            <a:ext cx="102680" cy="175971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연결선: 꺾임 1179">
            <a:extLst>
              <a:ext uri="{FF2B5EF4-FFF2-40B4-BE49-F238E27FC236}">
                <a16:creationId xmlns:a16="http://schemas.microsoft.com/office/drawing/2014/main" id="{DE566449-F528-B7EB-363F-D353D872D3E1}"/>
              </a:ext>
            </a:extLst>
          </p:cNvPr>
          <p:cNvCxnSpPr>
            <a:cxnSpLocks/>
            <a:stCxn id="1166" idx="4"/>
            <a:endCxn id="1150" idx="4"/>
          </p:cNvCxnSpPr>
          <p:nvPr/>
        </p:nvCxnSpPr>
        <p:spPr>
          <a:xfrm rot="16200000" flipH="1">
            <a:off x="9930810" y="2888541"/>
            <a:ext cx="117642" cy="179660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연결선: 꺾임 1182">
            <a:extLst>
              <a:ext uri="{FF2B5EF4-FFF2-40B4-BE49-F238E27FC236}">
                <a16:creationId xmlns:a16="http://schemas.microsoft.com/office/drawing/2014/main" id="{FA458900-2E7A-A3B7-3422-41F26E92E485}"/>
              </a:ext>
            </a:extLst>
          </p:cNvPr>
          <p:cNvCxnSpPr>
            <a:cxnSpLocks/>
            <a:stCxn id="1168" idx="4"/>
            <a:endCxn id="1154" idx="4"/>
          </p:cNvCxnSpPr>
          <p:nvPr/>
        </p:nvCxnSpPr>
        <p:spPr>
          <a:xfrm rot="16200000" flipH="1">
            <a:off x="9935362" y="3735073"/>
            <a:ext cx="131396" cy="181946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연결선: 꺾임 1186">
            <a:extLst>
              <a:ext uri="{FF2B5EF4-FFF2-40B4-BE49-F238E27FC236}">
                <a16:creationId xmlns:a16="http://schemas.microsoft.com/office/drawing/2014/main" id="{3C034F49-C3BA-E79E-EEE3-874EE9D6B1A2}"/>
              </a:ext>
            </a:extLst>
          </p:cNvPr>
          <p:cNvCxnSpPr>
            <a:cxnSpLocks/>
            <a:stCxn id="1170" idx="5"/>
            <a:endCxn id="1162" idx="4"/>
          </p:cNvCxnSpPr>
          <p:nvPr/>
        </p:nvCxnSpPr>
        <p:spPr>
          <a:xfrm rot="16200000" flipH="1">
            <a:off x="9952494" y="4752524"/>
            <a:ext cx="114158" cy="190036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연결선: 꺾임 1189">
            <a:extLst>
              <a:ext uri="{FF2B5EF4-FFF2-40B4-BE49-F238E27FC236}">
                <a16:creationId xmlns:a16="http://schemas.microsoft.com/office/drawing/2014/main" id="{B383D946-09CB-71FC-AA5A-B0F56DC2E182}"/>
              </a:ext>
            </a:extLst>
          </p:cNvPr>
          <p:cNvCxnSpPr>
            <a:cxnSpLocks/>
            <a:stCxn id="1172" idx="4"/>
            <a:endCxn id="1158" idx="4"/>
          </p:cNvCxnSpPr>
          <p:nvPr/>
        </p:nvCxnSpPr>
        <p:spPr>
          <a:xfrm rot="16200000" flipH="1">
            <a:off x="9837278" y="5491672"/>
            <a:ext cx="350176" cy="193400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3" name="연결선: 꺾임 1192">
            <a:extLst>
              <a:ext uri="{FF2B5EF4-FFF2-40B4-BE49-F238E27FC236}">
                <a16:creationId xmlns:a16="http://schemas.microsoft.com/office/drawing/2014/main" id="{A58546F2-2439-671F-50D4-82AEB5F6B263}"/>
              </a:ext>
            </a:extLst>
          </p:cNvPr>
          <p:cNvCxnSpPr>
            <a:cxnSpLocks/>
            <a:stCxn id="1199" idx="3"/>
            <a:endCxn id="57" idx="4"/>
          </p:cNvCxnSpPr>
          <p:nvPr/>
        </p:nvCxnSpPr>
        <p:spPr>
          <a:xfrm>
            <a:off x="10579667" y="2542225"/>
            <a:ext cx="285408" cy="6424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6" name="연결선: 꺾임 1195">
            <a:extLst>
              <a:ext uri="{FF2B5EF4-FFF2-40B4-BE49-F238E27FC236}">
                <a16:creationId xmlns:a16="http://schemas.microsoft.com/office/drawing/2014/main" id="{504B9185-8FEE-3825-706F-D4E286E74339}"/>
              </a:ext>
            </a:extLst>
          </p:cNvPr>
          <p:cNvCxnSpPr>
            <a:cxnSpLocks/>
            <a:stCxn id="1213" idx="3"/>
            <a:endCxn id="1149" idx="4"/>
          </p:cNvCxnSpPr>
          <p:nvPr/>
        </p:nvCxnSpPr>
        <p:spPr>
          <a:xfrm>
            <a:off x="10579667" y="3366864"/>
            <a:ext cx="308267" cy="702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1" name="그룹 1200">
            <a:extLst>
              <a:ext uri="{FF2B5EF4-FFF2-40B4-BE49-F238E27FC236}">
                <a16:creationId xmlns:a16="http://schemas.microsoft.com/office/drawing/2014/main" id="{DCB9E922-C8E9-6695-5042-D183C10743AB}"/>
              </a:ext>
            </a:extLst>
          </p:cNvPr>
          <p:cNvGrpSpPr/>
          <p:nvPr/>
        </p:nvGrpSpPr>
        <p:grpSpPr>
          <a:xfrm>
            <a:off x="10187619" y="2298302"/>
            <a:ext cx="392048" cy="487846"/>
            <a:chOff x="6250178" y="1007658"/>
            <a:chExt cx="392048" cy="487846"/>
          </a:xfrm>
        </p:grpSpPr>
        <p:pic>
          <p:nvPicPr>
            <p:cNvPr id="119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41D99C07-DDA4-77B7-0D4E-5E0731544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C9A39D42-3EDE-CA9D-8FBC-A3A053BFC63D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05E504B9-473C-7F6A-000F-BDD232349945}"/>
              </a:ext>
            </a:extLst>
          </p:cNvPr>
          <p:cNvGrpSpPr/>
          <p:nvPr/>
        </p:nvGrpSpPr>
        <p:grpSpPr>
          <a:xfrm>
            <a:off x="9695212" y="2272663"/>
            <a:ext cx="392048" cy="507430"/>
            <a:chOff x="6250178" y="988074"/>
            <a:chExt cx="392048" cy="507430"/>
          </a:xfrm>
        </p:grpSpPr>
        <p:pic>
          <p:nvPicPr>
            <p:cNvPr id="120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5DBAC98A-1C0E-E0FF-69CC-05F1912A4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5" name="TextBox 1204">
              <a:extLst>
                <a:ext uri="{FF2B5EF4-FFF2-40B4-BE49-F238E27FC236}">
                  <a16:creationId xmlns:a16="http://schemas.microsoft.com/office/drawing/2014/main" id="{D439C77E-B71F-EF78-C0A3-CB431964E0DF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12" name="그룹 1211">
            <a:extLst>
              <a:ext uri="{FF2B5EF4-FFF2-40B4-BE49-F238E27FC236}">
                <a16:creationId xmlns:a16="http://schemas.microsoft.com/office/drawing/2014/main" id="{C9BD355A-F786-E6C4-7B31-78BFA7FFFE1F}"/>
              </a:ext>
            </a:extLst>
          </p:cNvPr>
          <p:cNvGrpSpPr/>
          <p:nvPr/>
        </p:nvGrpSpPr>
        <p:grpSpPr>
          <a:xfrm>
            <a:off x="10187619" y="3122941"/>
            <a:ext cx="392048" cy="487846"/>
            <a:chOff x="6250178" y="1007658"/>
            <a:chExt cx="392048" cy="487846"/>
          </a:xfrm>
        </p:grpSpPr>
        <p:pic>
          <p:nvPicPr>
            <p:cNvPr id="121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F4C3BB3E-8781-9A17-3620-08DA4EA5D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4ADB7505-82A6-768A-D427-0014B1B85588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A3A6B01D-48C2-AB14-63C5-9302982E3173}"/>
              </a:ext>
            </a:extLst>
          </p:cNvPr>
          <p:cNvGrpSpPr/>
          <p:nvPr/>
        </p:nvGrpSpPr>
        <p:grpSpPr>
          <a:xfrm>
            <a:off x="9695212" y="3097302"/>
            <a:ext cx="392048" cy="507430"/>
            <a:chOff x="6250178" y="988074"/>
            <a:chExt cx="392048" cy="507430"/>
          </a:xfrm>
        </p:grpSpPr>
        <p:pic>
          <p:nvPicPr>
            <p:cNvPr id="1216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F5CF31DE-7451-CBD8-3F1C-F43EE69D2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7" name="TextBox 1216">
              <a:extLst>
                <a:ext uri="{FF2B5EF4-FFF2-40B4-BE49-F238E27FC236}">
                  <a16:creationId xmlns:a16="http://schemas.microsoft.com/office/drawing/2014/main" id="{3FE3901F-EC5B-7360-9E66-19E37272AE8D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19" name="그룹 1218">
            <a:extLst>
              <a:ext uri="{FF2B5EF4-FFF2-40B4-BE49-F238E27FC236}">
                <a16:creationId xmlns:a16="http://schemas.microsoft.com/office/drawing/2014/main" id="{14BBDD7A-BCEE-C83A-ABF1-BBE709C9EA49}"/>
              </a:ext>
            </a:extLst>
          </p:cNvPr>
          <p:cNvGrpSpPr/>
          <p:nvPr/>
        </p:nvGrpSpPr>
        <p:grpSpPr>
          <a:xfrm>
            <a:off x="10187619" y="4014391"/>
            <a:ext cx="392048" cy="487846"/>
            <a:chOff x="6250178" y="1007658"/>
            <a:chExt cx="392048" cy="487846"/>
          </a:xfrm>
        </p:grpSpPr>
        <p:pic>
          <p:nvPicPr>
            <p:cNvPr id="122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897022F1-F77D-7E8D-409B-366C5F8C1E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1" name="TextBox 1220">
              <a:extLst>
                <a:ext uri="{FF2B5EF4-FFF2-40B4-BE49-F238E27FC236}">
                  <a16:creationId xmlns:a16="http://schemas.microsoft.com/office/drawing/2014/main" id="{D1204132-ACE6-57E1-267A-9C33F9B8374E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22" name="그룹 1221">
            <a:extLst>
              <a:ext uri="{FF2B5EF4-FFF2-40B4-BE49-F238E27FC236}">
                <a16:creationId xmlns:a16="http://schemas.microsoft.com/office/drawing/2014/main" id="{D1E945A2-F378-0D9C-E1D5-20BC1288D805}"/>
              </a:ext>
            </a:extLst>
          </p:cNvPr>
          <p:cNvGrpSpPr/>
          <p:nvPr/>
        </p:nvGrpSpPr>
        <p:grpSpPr>
          <a:xfrm>
            <a:off x="9695212" y="3988752"/>
            <a:ext cx="392048" cy="507430"/>
            <a:chOff x="6250178" y="988074"/>
            <a:chExt cx="392048" cy="507430"/>
          </a:xfrm>
        </p:grpSpPr>
        <p:pic>
          <p:nvPicPr>
            <p:cNvPr id="122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90B97536-A118-4182-AA75-03DFF66B60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4" name="TextBox 1223">
              <a:extLst>
                <a:ext uri="{FF2B5EF4-FFF2-40B4-BE49-F238E27FC236}">
                  <a16:creationId xmlns:a16="http://schemas.microsoft.com/office/drawing/2014/main" id="{8F09CE94-EAD1-5B2E-CCE7-F9ABF3D4F0F7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31" name="그룹 1230">
            <a:extLst>
              <a:ext uri="{FF2B5EF4-FFF2-40B4-BE49-F238E27FC236}">
                <a16:creationId xmlns:a16="http://schemas.microsoft.com/office/drawing/2014/main" id="{A07B0D12-CF14-1FA3-0BE2-3E0ED0AB60EC}"/>
              </a:ext>
            </a:extLst>
          </p:cNvPr>
          <p:cNvGrpSpPr/>
          <p:nvPr/>
        </p:nvGrpSpPr>
        <p:grpSpPr>
          <a:xfrm>
            <a:off x="10187619" y="5070158"/>
            <a:ext cx="392048" cy="487846"/>
            <a:chOff x="6250178" y="1007658"/>
            <a:chExt cx="392048" cy="487846"/>
          </a:xfrm>
        </p:grpSpPr>
        <p:pic>
          <p:nvPicPr>
            <p:cNvPr id="123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67A54C4D-5E1F-809C-5035-B325D35D9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3" name="TextBox 1232">
              <a:extLst>
                <a:ext uri="{FF2B5EF4-FFF2-40B4-BE49-F238E27FC236}">
                  <a16:creationId xmlns:a16="http://schemas.microsoft.com/office/drawing/2014/main" id="{63CE027D-A586-94D3-9690-2AFFF96F25E1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34" name="그룹 1233">
            <a:extLst>
              <a:ext uri="{FF2B5EF4-FFF2-40B4-BE49-F238E27FC236}">
                <a16:creationId xmlns:a16="http://schemas.microsoft.com/office/drawing/2014/main" id="{72F683D1-4408-6944-56A4-8D9D04D28579}"/>
              </a:ext>
            </a:extLst>
          </p:cNvPr>
          <p:cNvGrpSpPr/>
          <p:nvPr/>
        </p:nvGrpSpPr>
        <p:grpSpPr>
          <a:xfrm>
            <a:off x="9695212" y="5044519"/>
            <a:ext cx="392048" cy="507430"/>
            <a:chOff x="6250178" y="988074"/>
            <a:chExt cx="392048" cy="507430"/>
          </a:xfrm>
        </p:grpSpPr>
        <p:pic>
          <p:nvPicPr>
            <p:cNvPr id="1235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E0671070-0FE8-B20A-B80A-C8FE9C6B3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C852D35D-7E05-22C4-951B-F004381AAB7C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8AFB8633-442A-D706-A48D-8A2A2A6AAC35}"/>
              </a:ext>
            </a:extLst>
          </p:cNvPr>
          <p:cNvGrpSpPr/>
          <p:nvPr/>
        </p:nvGrpSpPr>
        <p:grpSpPr>
          <a:xfrm>
            <a:off x="10187619" y="5958421"/>
            <a:ext cx="392048" cy="487846"/>
            <a:chOff x="6250178" y="1007658"/>
            <a:chExt cx="392048" cy="487846"/>
          </a:xfrm>
        </p:grpSpPr>
        <p:pic>
          <p:nvPicPr>
            <p:cNvPr id="123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3D4D142D-2C2D-D937-D583-A0AB983CE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3C037B97-1BBB-A2AC-CFE8-D269AAF04C66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40" name="그룹 1239">
            <a:extLst>
              <a:ext uri="{FF2B5EF4-FFF2-40B4-BE49-F238E27FC236}">
                <a16:creationId xmlns:a16="http://schemas.microsoft.com/office/drawing/2014/main" id="{C0EC7717-2AE0-CA7B-DB93-5D08E74F27DD}"/>
              </a:ext>
            </a:extLst>
          </p:cNvPr>
          <p:cNvGrpSpPr/>
          <p:nvPr/>
        </p:nvGrpSpPr>
        <p:grpSpPr>
          <a:xfrm>
            <a:off x="9695212" y="5932782"/>
            <a:ext cx="392048" cy="507430"/>
            <a:chOff x="6250178" y="988074"/>
            <a:chExt cx="392048" cy="507430"/>
          </a:xfrm>
        </p:grpSpPr>
        <p:pic>
          <p:nvPicPr>
            <p:cNvPr id="124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78BC5D4D-CFF5-F5E0-49DD-BF39C7B0EF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D700881C-A563-8BEA-0833-DE294B0AD895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243" name="연결선: 꺾임 1242">
            <a:extLst>
              <a:ext uri="{FF2B5EF4-FFF2-40B4-BE49-F238E27FC236}">
                <a16:creationId xmlns:a16="http://schemas.microsoft.com/office/drawing/2014/main" id="{5EA989AC-2E2B-3F63-DD43-05BC7AEAC23C}"/>
              </a:ext>
            </a:extLst>
          </p:cNvPr>
          <p:cNvCxnSpPr>
            <a:cxnSpLocks/>
            <a:stCxn id="1220" idx="3"/>
            <a:endCxn id="1153" idx="4"/>
          </p:cNvCxnSpPr>
          <p:nvPr/>
        </p:nvCxnSpPr>
        <p:spPr>
          <a:xfrm>
            <a:off x="10579667" y="4258314"/>
            <a:ext cx="331126" cy="436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연결선: 꺾임 1245">
            <a:extLst>
              <a:ext uri="{FF2B5EF4-FFF2-40B4-BE49-F238E27FC236}">
                <a16:creationId xmlns:a16="http://schemas.microsoft.com/office/drawing/2014/main" id="{89501726-C969-9868-0E20-F4DBD8EB95F1}"/>
              </a:ext>
            </a:extLst>
          </p:cNvPr>
          <p:cNvCxnSpPr>
            <a:cxnSpLocks/>
            <a:stCxn id="1232" idx="3"/>
            <a:endCxn id="1161" idx="3"/>
          </p:cNvCxnSpPr>
          <p:nvPr/>
        </p:nvCxnSpPr>
        <p:spPr>
          <a:xfrm>
            <a:off x="10579667" y="5314081"/>
            <a:ext cx="386783" cy="209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9" name="연결선: 꺾임 1248">
            <a:extLst>
              <a:ext uri="{FF2B5EF4-FFF2-40B4-BE49-F238E27FC236}">
                <a16:creationId xmlns:a16="http://schemas.microsoft.com/office/drawing/2014/main" id="{66EE8421-5B94-8F8D-65D9-95C1D3BFCA33}"/>
              </a:ext>
            </a:extLst>
          </p:cNvPr>
          <p:cNvCxnSpPr>
            <a:cxnSpLocks/>
            <a:stCxn id="1238" idx="3"/>
            <a:endCxn id="1157" idx="4"/>
          </p:cNvCxnSpPr>
          <p:nvPr/>
        </p:nvCxnSpPr>
        <p:spPr>
          <a:xfrm>
            <a:off x="10579667" y="6202344"/>
            <a:ext cx="399704" cy="2286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2" name="연결선: 꺾임 1251">
            <a:extLst>
              <a:ext uri="{FF2B5EF4-FFF2-40B4-BE49-F238E27FC236}">
                <a16:creationId xmlns:a16="http://schemas.microsoft.com/office/drawing/2014/main" id="{80CD9463-8AE6-867D-607C-4F36A93E6F41}"/>
              </a:ext>
            </a:extLst>
          </p:cNvPr>
          <p:cNvCxnSpPr>
            <a:cxnSpLocks/>
            <a:endCxn id="1204" idx="1"/>
          </p:cNvCxnSpPr>
          <p:nvPr/>
        </p:nvCxnSpPr>
        <p:spPr>
          <a:xfrm flipV="1">
            <a:off x="9123736" y="2536170"/>
            <a:ext cx="571476" cy="2669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5" name="연결선: 꺾임 1254">
            <a:extLst>
              <a:ext uri="{FF2B5EF4-FFF2-40B4-BE49-F238E27FC236}">
                <a16:creationId xmlns:a16="http://schemas.microsoft.com/office/drawing/2014/main" id="{3A7F521A-F5D1-FDE4-B41C-862443E0E34D}"/>
              </a:ext>
            </a:extLst>
          </p:cNvPr>
          <p:cNvCxnSpPr>
            <a:cxnSpLocks/>
            <a:stCxn id="1165" idx="6"/>
            <a:endCxn id="1216" idx="1"/>
          </p:cNvCxnSpPr>
          <p:nvPr/>
        </p:nvCxnSpPr>
        <p:spPr>
          <a:xfrm flipV="1">
            <a:off x="9117453" y="3360809"/>
            <a:ext cx="577759" cy="2523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8" name="연결선: 꺾임 1257">
            <a:extLst>
              <a:ext uri="{FF2B5EF4-FFF2-40B4-BE49-F238E27FC236}">
                <a16:creationId xmlns:a16="http://schemas.microsoft.com/office/drawing/2014/main" id="{D258E896-F19C-6BD6-B848-35C18266A007}"/>
              </a:ext>
            </a:extLst>
          </p:cNvPr>
          <p:cNvCxnSpPr>
            <a:cxnSpLocks/>
            <a:stCxn id="1167" idx="6"/>
            <a:endCxn id="1223" idx="1"/>
          </p:cNvCxnSpPr>
          <p:nvPr/>
        </p:nvCxnSpPr>
        <p:spPr>
          <a:xfrm flipV="1">
            <a:off x="9117453" y="4252259"/>
            <a:ext cx="577759" cy="21199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1" name="연결선: 꺾임 1260">
            <a:extLst>
              <a:ext uri="{FF2B5EF4-FFF2-40B4-BE49-F238E27FC236}">
                <a16:creationId xmlns:a16="http://schemas.microsoft.com/office/drawing/2014/main" id="{AB596939-0BA2-279E-94BA-6495260A1E4F}"/>
              </a:ext>
            </a:extLst>
          </p:cNvPr>
          <p:cNvCxnSpPr>
            <a:cxnSpLocks/>
            <a:stCxn id="1169" idx="6"/>
            <a:endCxn id="1235" idx="1"/>
          </p:cNvCxnSpPr>
          <p:nvPr/>
        </p:nvCxnSpPr>
        <p:spPr>
          <a:xfrm flipV="1">
            <a:off x="9071487" y="5308026"/>
            <a:ext cx="623725" cy="2283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4" name="연결선: 꺾임 1263">
            <a:extLst>
              <a:ext uri="{FF2B5EF4-FFF2-40B4-BE49-F238E27FC236}">
                <a16:creationId xmlns:a16="http://schemas.microsoft.com/office/drawing/2014/main" id="{FBE0354C-7A7C-5963-5815-750AB00A410E}"/>
              </a:ext>
            </a:extLst>
          </p:cNvPr>
          <p:cNvCxnSpPr>
            <a:cxnSpLocks/>
            <a:stCxn id="1171" idx="6"/>
            <a:endCxn id="1241" idx="1"/>
          </p:cNvCxnSpPr>
          <p:nvPr/>
        </p:nvCxnSpPr>
        <p:spPr>
          <a:xfrm>
            <a:off x="9071487" y="6168731"/>
            <a:ext cx="623725" cy="27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9" name="그룹 1278">
            <a:extLst>
              <a:ext uri="{FF2B5EF4-FFF2-40B4-BE49-F238E27FC236}">
                <a16:creationId xmlns:a16="http://schemas.microsoft.com/office/drawing/2014/main" id="{1676FC9C-B431-E46A-E4DC-AFE92ED3DEB3}"/>
              </a:ext>
            </a:extLst>
          </p:cNvPr>
          <p:cNvGrpSpPr/>
          <p:nvPr/>
        </p:nvGrpSpPr>
        <p:grpSpPr>
          <a:xfrm>
            <a:off x="7747114" y="2524997"/>
            <a:ext cx="258164" cy="249211"/>
            <a:chOff x="6250178" y="1007658"/>
            <a:chExt cx="392048" cy="487846"/>
          </a:xfrm>
        </p:grpSpPr>
        <p:pic>
          <p:nvPicPr>
            <p:cNvPr id="12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75BAFCC6-CC9E-B023-5FCB-529E2FEED8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1" name="TextBox 1280">
              <a:extLst>
                <a:ext uri="{FF2B5EF4-FFF2-40B4-BE49-F238E27FC236}">
                  <a16:creationId xmlns:a16="http://schemas.microsoft.com/office/drawing/2014/main" id="{C669E34B-FE16-B431-E37C-02ADA65F8B74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82" name="그룹 1281">
            <a:extLst>
              <a:ext uri="{FF2B5EF4-FFF2-40B4-BE49-F238E27FC236}">
                <a16:creationId xmlns:a16="http://schemas.microsoft.com/office/drawing/2014/main" id="{602A3101-52EF-79E7-975F-000E29C6ED46}"/>
              </a:ext>
            </a:extLst>
          </p:cNvPr>
          <p:cNvGrpSpPr/>
          <p:nvPr/>
        </p:nvGrpSpPr>
        <p:grpSpPr>
          <a:xfrm>
            <a:off x="7743971" y="2807994"/>
            <a:ext cx="258164" cy="263783"/>
            <a:chOff x="6250178" y="988074"/>
            <a:chExt cx="392048" cy="507430"/>
          </a:xfrm>
        </p:grpSpPr>
        <p:pic>
          <p:nvPicPr>
            <p:cNvPr id="128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9C3F0435-F5F6-C15A-410F-4F53A061F9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2EA25CC0-9A6B-D47A-1D0F-A38DD58E927A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89" name="그룹 1288">
            <a:extLst>
              <a:ext uri="{FF2B5EF4-FFF2-40B4-BE49-F238E27FC236}">
                <a16:creationId xmlns:a16="http://schemas.microsoft.com/office/drawing/2014/main" id="{FD714738-BFD8-17CE-E8C3-0F455B4FDF70}"/>
              </a:ext>
            </a:extLst>
          </p:cNvPr>
          <p:cNvGrpSpPr/>
          <p:nvPr/>
        </p:nvGrpSpPr>
        <p:grpSpPr>
          <a:xfrm>
            <a:off x="4764111" y="1458729"/>
            <a:ext cx="328300" cy="514201"/>
            <a:chOff x="3521506" y="838488"/>
            <a:chExt cx="350864" cy="602689"/>
          </a:xfrm>
        </p:grpSpPr>
        <p:pic>
          <p:nvPicPr>
            <p:cNvPr id="1286" name="그림 1285">
              <a:extLst>
                <a:ext uri="{FF2B5EF4-FFF2-40B4-BE49-F238E27FC236}">
                  <a16:creationId xmlns:a16="http://schemas.microsoft.com/office/drawing/2014/main" id="{C1B6668A-C371-6EE8-DCAC-444C31AC2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287" name="타원 1286">
              <a:extLst>
                <a:ext uri="{FF2B5EF4-FFF2-40B4-BE49-F238E27FC236}">
                  <a16:creationId xmlns:a16="http://schemas.microsoft.com/office/drawing/2014/main" id="{AB0DB7BF-0020-6724-5B19-1A97FDDD3482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타원 1287">
              <a:extLst>
                <a:ext uri="{FF2B5EF4-FFF2-40B4-BE49-F238E27FC236}">
                  <a16:creationId xmlns:a16="http://schemas.microsoft.com/office/drawing/2014/main" id="{04990B66-FA06-AE69-8FD2-8C00DE6D78C4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92" name="연결선: 꺾임 1291">
            <a:extLst>
              <a:ext uri="{FF2B5EF4-FFF2-40B4-BE49-F238E27FC236}">
                <a16:creationId xmlns:a16="http://schemas.microsoft.com/office/drawing/2014/main" id="{54758398-BE7D-A768-4DAA-E3CD736FF422}"/>
              </a:ext>
            </a:extLst>
          </p:cNvPr>
          <p:cNvCxnSpPr>
            <a:cxnSpLocks/>
            <a:stCxn id="1287" idx="4"/>
            <a:endCxn id="20" idx="0"/>
          </p:cNvCxnSpPr>
          <p:nvPr/>
        </p:nvCxnSpPr>
        <p:spPr>
          <a:xfrm rot="5400000">
            <a:off x="4045617" y="2153450"/>
            <a:ext cx="1014926" cy="648748"/>
          </a:xfrm>
          <a:prstGeom prst="bentConnector3">
            <a:avLst>
              <a:gd name="adj1" fmla="val 3467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96" name="그룹 1295">
            <a:extLst>
              <a:ext uri="{FF2B5EF4-FFF2-40B4-BE49-F238E27FC236}">
                <a16:creationId xmlns:a16="http://schemas.microsoft.com/office/drawing/2014/main" id="{C7BE9DB5-0593-5D1A-F20E-F140876183DD}"/>
              </a:ext>
            </a:extLst>
          </p:cNvPr>
          <p:cNvGrpSpPr/>
          <p:nvPr/>
        </p:nvGrpSpPr>
        <p:grpSpPr>
          <a:xfrm>
            <a:off x="5072172" y="1456160"/>
            <a:ext cx="328300" cy="514201"/>
            <a:chOff x="3521506" y="838488"/>
            <a:chExt cx="350864" cy="602689"/>
          </a:xfrm>
        </p:grpSpPr>
        <p:pic>
          <p:nvPicPr>
            <p:cNvPr id="1297" name="그림 1296">
              <a:extLst>
                <a:ext uri="{FF2B5EF4-FFF2-40B4-BE49-F238E27FC236}">
                  <a16:creationId xmlns:a16="http://schemas.microsoft.com/office/drawing/2014/main" id="{3C8AB507-7EA1-F066-9977-A270BC002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298" name="타원 1297">
              <a:extLst>
                <a:ext uri="{FF2B5EF4-FFF2-40B4-BE49-F238E27FC236}">
                  <a16:creationId xmlns:a16="http://schemas.microsoft.com/office/drawing/2014/main" id="{8D8799D4-767D-B686-E651-1A216F01E5AB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9" name="타원 1298">
              <a:extLst>
                <a:ext uri="{FF2B5EF4-FFF2-40B4-BE49-F238E27FC236}">
                  <a16:creationId xmlns:a16="http://schemas.microsoft.com/office/drawing/2014/main" id="{A6C198A2-201A-09DC-A4CB-EAD606823F00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0" name="그룹 1299">
            <a:extLst>
              <a:ext uri="{FF2B5EF4-FFF2-40B4-BE49-F238E27FC236}">
                <a16:creationId xmlns:a16="http://schemas.microsoft.com/office/drawing/2014/main" id="{B396F844-8E28-F6CD-0825-CA07836C4971}"/>
              </a:ext>
            </a:extLst>
          </p:cNvPr>
          <p:cNvGrpSpPr/>
          <p:nvPr/>
        </p:nvGrpSpPr>
        <p:grpSpPr>
          <a:xfrm>
            <a:off x="5398773" y="1442238"/>
            <a:ext cx="328300" cy="514201"/>
            <a:chOff x="3521506" y="838488"/>
            <a:chExt cx="350864" cy="602689"/>
          </a:xfrm>
        </p:grpSpPr>
        <p:pic>
          <p:nvPicPr>
            <p:cNvPr id="1301" name="그림 1300">
              <a:extLst>
                <a:ext uri="{FF2B5EF4-FFF2-40B4-BE49-F238E27FC236}">
                  <a16:creationId xmlns:a16="http://schemas.microsoft.com/office/drawing/2014/main" id="{651CC199-B3FB-0A66-89BA-F7A58327F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302" name="타원 1301">
              <a:extLst>
                <a:ext uri="{FF2B5EF4-FFF2-40B4-BE49-F238E27FC236}">
                  <a16:creationId xmlns:a16="http://schemas.microsoft.com/office/drawing/2014/main" id="{42F7307D-6638-0425-4EF0-6B07F989CD1E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3" name="타원 1302">
              <a:extLst>
                <a:ext uri="{FF2B5EF4-FFF2-40B4-BE49-F238E27FC236}">
                  <a16:creationId xmlns:a16="http://schemas.microsoft.com/office/drawing/2014/main" id="{9DA80DB5-3902-0828-B5FC-F6F79A3A3925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4" name="그룹 1303">
            <a:extLst>
              <a:ext uri="{FF2B5EF4-FFF2-40B4-BE49-F238E27FC236}">
                <a16:creationId xmlns:a16="http://schemas.microsoft.com/office/drawing/2014/main" id="{24807F7D-27EC-14D8-89A8-DCF4DA078B80}"/>
              </a:ext>
            </a:extLst>
          </p:cNvPr>
          <p:cNvGrpSpPr/>
          <p:nvPr/>
        </p:nvGrpSpPr>
        <p:grpSpPr>
          <a:xfrm>
            <a:off x="5714012" y="1446009"/>
            <a:ext cx="328300" cy="514201"/>
            <a:chOff x="3521506" y="838488"/>
            <a:chExt cx="350864" cy="602689"/>
          </a:xfrm>
        </p:grpSpPr>
        <p:pic>
          <p:nvPicPr>
            <p:cNvPr id="1305" name="그림 1304">
              <a:extLst>
                <a:ext uri="{FF2B5EF4-FFF2-40B4-BE49-F238E27FC236}">
                  <a16:creationId xmlns:a16="http://schemas.microsoft.com/office/drawing/2014/main" id="{2947091E-F04B-4E99-2EA5-A0F4AE054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306" name="타원 1305">
              <a:extLst>
                <a:ext uri="{FF2B5EF4-FFF2-40B4-BE49-F238E27FC236}">
                  <a16:creationId xmlns:a16="http://schemas.microsoft.com/office/drawing/2014/main" id="{F489E86F-1080-7E0F-F37E-7C1D8BB046C3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7" name="타원 1306">
              <a:extLst>
                <a:ext uri="{FF2B5EF4-FFF2-40B4-BE49-F238E27FC236}">
                  <a16:creationId xmlns:a16="http://schemas.microsoft.com/office/drawing/2014/main" id="{36A9E509-05FB-DABB-F684-964D7C59D9B3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CF8C1FE7-65E4-1A63-444F-E0A80AAFA43C}"/>
              </a:ext>
            </a:extLst>
          </p:cNvPr>
          <p:cNvGrpSpPr/>
          <p:nvPr/>
        </p:nvGrpSpPr>
        <p:grpSpPr>
          <a:xfrm>
            <a:off x="6029278" y="1442238"/>
            <a:ext cx="328300" cy="514201"/>
            <a:chOff x="3521506" y="838488"/>
            <a:chExt cx="350864" cy="602689"/>
          </a:xfrm>
        </p:grpSpPr>
        <p:pic>
          <p:nvPicPr>
            <p:cNvPr id="1309" name="그림 1308">
              <a:extLst>
                <a:ext uri="{FF2B5EF4-FFF2-40B4-BE49-F238E27FC236}">
                  <a16:creationId xmlns:a16="http://schemas.microsoft.com/office/drawing/2014/main" id="{BD9F5A95-8E38-1073-FFFA-43AD6E455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310" name="타원 1309">
              <a:extLst>
                <a:ext uri="{FF2B5EF4-FFF2-40B4-BE49-F238E27FC236}">
                  <a16:creationId xmlns:a16="http://schemas.microsoft.com/office/drawing/2014/main" id="{BC6A547F-BA2D-ACB2-9273-33DE71B30000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1" name="타원 1310">
              <a:extLst>
                <a:ext uri="{FF2B5EF4-FFF2-40B4-BE49-F238E27FC236}">
                  <a16:creationId xmlns:a16="http://schemas.microsoft.com/office/drawing/2014/main" id="{A9F88AD0-76B3-18D3-58EE-B35E368E69A2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12" name="연결선: 꺾임 1311">
            <a:extLst>
              <a:ext uri="{FF2B5EF4-FFF2-40B4-BE49-F238E27FC236}">
                <a16:creationId xmlns:a16="http://schemas.microsoft.com/office/drawing/2014/main" id="{E8AD44E7-FBE9-A1A1-D429-136E361CADAB}"/>
              </a:ext>
            </a:extLst>
          </p:cNvPr>
          <p:cNvCxnSpPr>
            <a:cxnSpLocks/>
            <a:stCxn id="1298" idx="4"/>
            <a:endCxn id="22" idx="0"/>
          </p:cNvCxnSpPr>
          <p:nvPr/>
        </p:nvCxnSpPr>
        <p:spPr>
          <a:xfrm rot="5400000">
            <a:off x="4249828" y="2049599"/>
            <a:ext cx="1017494" cy="853881"/>
          </a:xfrm>
          <a:prstGeom prst="bentConnector3">
            <a:avLst>
              <a:gd name="adj1" fmla="val 4563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6" name="연결선: 꺾임 1315">
            <a:extLst>
              <a:ext uri="{FF2B5EF4-FFF2-40B4-BE49-F238E27FC236}">
                <a16:creationId xmlns:a16="http://schemas.microsoft.com/office/drawing/2014/main" id="{4446E4F1-7A38-709F-715D-E0DCDF7E266C}"/>
              </a:ext>
            </a:extLst>
          </p:cNvPr>
          <p:cNvCxnSpPr>
            <a:cxnSpLocks/>
            <a:stCxn id="1302" idx="4"/>
            <a:endCxn id="24" idx="7"/>
          </p:cNvCxnSpPr>
          <p:nvPr/>
        </p:nvCxnSpPr>
        <p:spPr>
          <a:xfrm rot="5400000">
            <a:off x="4463954" y="1943818"/>
            <a:ext cx="1038111" cy="1058215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0" name="연결선: 꺾임 1319">
            <a:extLst>
              <a:ext uri="{FF2B5EF4-FFF2-40B4-BE49-F238E27FC236}">
                <a16:creationId xmlns:a16="http://schemas.microsoft.com/office/drawing/2014/main" id="{A3CC9E90-BB33-FCB7-5231-C34C5A8D5657}"/>
              </a:ext>
            </a:extLst>
          </p:cNvPr>
          <p:cNvCxnSpPr>
            <a:cxnSpLocks/>
            <a:stCxn id="1306" idx="4"/>
            <a:endCxn id="25" idx="0"/>
          </p:cNvCxnSpPr>
          <p:nvPr/>
        </p:nvCxnSpPr>
        <p:spPr>
          <a:xfrm rot="5400000">
            <a:off x="4673463" y="1831393"/>
            <a:ext cx="1027645" cy="1280140"/>
          </a:xfrm>
          <a:prstGeom prst="bentConnector3">
            <a:avLst>
              <a:gd name="adj1" fmla="val 56488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4" name="연결선: 꺾임 1323">
            <a:extLst>
              <a:ext uri="{FF2B5EF4-FFF2-40B4-BE49-F238E27FC236}">
                <a16:creationId xmlns:a16="http://schemas.microsoft.com/office/drawing/2014/main" id="{246A5112-FA11-160A-22FC-9A9EDDFEFDEF}"/>
              </a:ext>
            </a:extLst>
          </p:cNvPr>
          <p:cNvCxnSpPr>
            <a:cxnSpLocks/>
            <a:stCxn id="1310" idx="4"/>
            <a:endCxn id="26" idx="0"/>
          </p:cNvCxnSpPr>
          <p:nvPr/>
        </p:nvCxnSpPr>
        <p:spPr>
          <a:xfrm rot="5400000">
            <a:off x="4880112" y="1722777"/>
            <a:ext cx="1031416" cy="1493603"/>
          </a:xfrm>
          <a:prstGeom prst="bentConnector3">
            <a:avLst>
              <a:gd name="adj1" fmla="val 63237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8" name="그룹 1327">
            <a:extLst>
              <a:ext uri="{FF2B5EF4-FFF2-40B4-BE49-F238E27FC236}">
                <a16:creationId xmlns:a16="http://schemas.microsoft.com/office/drawing/2014/main" id="{AD7C5F90-ADF6-9EA7-DEEA-A87CD921A948}"/>
              </a:ext>
            </a:extLst>
          </p:cNvPr>
          <p:cNvGrpSpPr/>
          <p:nvPr/>
        </p:nvGrpSpPr>
        <p:grpSpPr>
          <a:xfrm>
            <a:off x="7775421" y="3342743"/>
            <a:ext cx="258164" cy="249211"/>
            <a:chOff x="6250178" y="1007658"/>
            <a:chExt cx="392048" cy="487846"/>
          </a:xfrm>
        </p:grpSpPr>
        <p:pic>
          <p:nvPicPr>
            <p:cNvPr id="132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EEF554DB-D8AD-B1AD-0A37-982319E02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D2CD48F4-2DD5-FF60-228D-EAC01A0A1AD0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31" name="그룹 1330">
            <a:extLst>
              <a:ext uri="{FF2B5EF4-FFF2-40B4-BE49-F238E27FC236}">
                <a16:creationId xmlns:a16="http://schemas.microsoft.com/office/drawing/2014/main" id="{6F734FDD-EE9E-DD4A-0B4A-6E030C173640}"/>
              </a:ext>
            </a:extLst>
          </p:cNvPr>
          <p:cNvGrpSpPr/>
          <p:nvPr/>
        </p:nvGrpSpPr>
        <p:grpSpPr>
          <a:xfrm>
            <a:off x="7772278" y="3625740"/>
            <a:ext cx="258164" cy="263783"/>
            <a:chOff x="6250178" y="988074"/>
            <a:chExt cx="392048" cy="507430"/>
          </a:xfrm>
        </p:grpSpPr>
        <p:pic>
          <p:nvPicPr>
            <p:cNvPr id="133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6BAF8A3C-B33F-662B-961F-6E0B659F1F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3" name="TextBox 1332">
              <a:extLst>
                <a:ext uri="{FF2B5EF4-FFF2-40B4-BE49-F238E27FC236}">
                  <a16:creationId xmlns:a16="http://schemas.microsoft.com/office/drawing/2014/main" id="{993C7FA4-4164-78F2-EC8F-C2D3DC566516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34" name="그룹 1333">
            <a:extLst>
              <a:ext uri="{FF2B5EF4-FFF2-40B4-BE49-F238E27FC236}">
                <a16:creationId xmlns:a16="http://schemas.microsoft.com/office/drawing/2014/main" id="{D87F808E-C444-3EE2-D537-92192D5BFC44}"/>
              </a:ext>
            </a:extLst>
          </p:cNvPr>
          <p:cNvGrpSpPr/>
          <p:nvPr/>
        </p:nvGrpSpPr>
        <p:grpSpPr>
          <a:xfrm>
            <a:off x="7766189" y="4197841"/>
            <a:ext cx="258164" cy="249211"/>
            <a:chOff x="6250178" y="1007658"/>
            <a:chExt cx="392048" cy="487846"/>
          </a:xfrm>
        </p:grpSpPr>
        <p:pic>
          <p:nvPicPr>
            <p:cNvPr id="1335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5E7EE01C-B8AB-1FC5-3620-9C22C36D4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6" name="TextBox 1335">
              <a:extLst>
                <a:ext uri="{FF2B5EF4-FFF2-40B4-BE49-F238E27FC236}">
                  <a16:creationId xmlns:a16="http://schemas.microsoft.com/office/drawing/2014/main" id="{783053A4-5092-09A1-3F30-7D3EC92C37BB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37" name="그룹 1336">
            <a:extLst>
              <a:ext uri="{FF2B5EF4-FFF2-40B4-BE49-F238E27FC236}">
                <a16:creationId xmlns:a16="http://schemas.microsoft.com/office/drawing/2014/main" id="{73D8CAF5-D492-5D3F-2D9B-2B3BD66CFB94}"/>
              </a:ext>
            </a:extLst>
          </p:cNvPr>
          <p:cNvGrpSpPr/>
          <p:nvPr/>
        </p:nvGrpSpPr>
        <p:grpSpPr>
          <a:xfrm>
            <a:off x="7763046" y="4480838"/>
            <a:ext cx="258164" cy="263783"/>
            <a:chOff x="6250178" y="988074"/>
            <a:chExt cx="392048" cy="507430"/>
          </a:xfrm>
        </p:grpSpPr>
        <p:pic>
          <p:nvPicPr>
            <p:cNvPr id="133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1C4CB209-E661-10AD-5CF4-014F56738C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9" name="TextBox 1338">
              <a:extLst>
                <a:ext uri="{FF2B5EF4-FFF2-40B4-BE49-F238E27FC236}">
                  <a16:creationId xmlns:a16="http://schemas.microsoft.com/office/drawing/2014/main" id="{6231F566-552D-AA87-64C4-90AB2D6F83B8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6DD47907-BB67-B9A0-4582-6DCC17CA061B}"/>
              </a:ext>
            </a:extLst>
          </p:cNvPr>
          <p:cNvGrpSpPr/>
          <p:nvPr/>
        </p:nvGrpSpPr>
        <p:grpSpPr>
          <a:xfrm>
            <a:off x="7749750" y="5279414"/>
            <a:ext cx="258164" cy="249211"/>
            <a:chOff x="6250178" y="1007658"/>
            <a:chExt cx="392048" cy="487846"/>
          </a:xfrm>
        </p:grpSpPr>
        <p:pic>
          <p:nvPicPr>
            <p:cNvPr id="1347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F8FBBEAA-454B-6D63-84B9-A8D9D0F692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905A7B5E-889D-39C2-A63C-ACF00D68FF43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C9305A9A-4FFC-9F67-9068-4B48FDB5CAEA}"/>
              </a:ext>
            </a:extLst>
          </p:cNvPr>
          <p:cNvGrpSpPr/>
          <p:nvPr/>
        </p:nvGrpSpPr>
        <p:grpSpPr>
          <a:xfrm>
            <a:off x="7746607" y="5562411"/>
            <a:ext cx="258164" cy="263783"/>
            <a:chOff x="6250178" y="988074"/>
            <a:chExt cx="392048" cy="507430"/>
          </a:xfrm>
        </p:grpSpPr>
        <p:pic>
          <p:nvPicPr>
            <p:cNvPr id="135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0EA36F4C-D1D3-9790-12E2-A937D44BF0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1" name="TextBox 1350">
              <a:extLst>
                <a:ext uri="{FF2B5EF4-FFF2-40B4-BE49-F238E27FC236}">
                  <a16:creationId xmlns:a16="http://schemas.microsoft.com/office/drawing/2014/main" id="{8C9ADFEA-2DBA-AEB9-9C5F-CC33E6FC7503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5DFC961F-BF8A-52C9-DB9B-F9AEC64948D9}"/>
              </a:ext>
            </a:extLst>
          </p:cNvPr>
          <p:cNvGrpSpPr/>
          <p:nvPr/>
        </p:nvGrpSpPr>
        <p:grpSpPr>
          <a:xfrm>
            <a:off x="7739212" y="5900348"/>
            <a:ext cx="258164" cy="249211"/>
            <a:chOff x="6250178" y="1007658"/>
            <a:chExt cx="392048" cy="487846"/>
          </a:xfrm>
        </p:grpSpPr>
        <p:pic>
          <p:nvPicPr>
            <p:cNvPr id="135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D38C07CE-2C84-80DB-836D-29AC4E4C6F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D55FC139-DA63-8DA8-50BE-A6FB469D2E19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61" name="그룹 1360">
            <a:extLst>
              <a:ext uri="{FF2B5EF4-FFF2-40B4-BE49-F238E27FC236}">
                <a16:creationId xmlns:a16="http://schemas.microsoft.com/office/drawing/2014/main" id="{7DC9AF9E-0B72-3939-11E7-E340BC730FD0}"/>
              </a:ext>
            </a:extLst>
          </p:cNvPr>
          <p:cNvGrpSpPr/>
          <p:nvPr/>
        </p:nvGrpSpPr>
        <p:grpSpPr>
          <a:xfrm>
            <a:off x="7736069" y="6183345"/>
            <a:ext cx="258164" cy="263783"/>
            <a:chOff x="6250178" y="988074"/>
            <a:chExt cx="392048" cy="507430"/>
          </a:xfrm>
        </p:grpSpPr>
        <p:pic>
          <p:nvPicPr>
            <p:cNvPr id="136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00CD220D-A305-8941-7013-3E308DBCA9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3" name="TextBox 1362">
              <a:extLst>
                <a:ext uri="{FF2B5EF4-FFF2-40B4-BE49-F238E27FC236}">
                  <a16:creationId xmlns:a16="http://schemas.microsoft.com/office/drawing/2014/main" id="{6C5503BC-9416-6407-97E4-9B374AE8517E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364" name="연결선: 꺾임 1363">
            <a:extLst>
              <a:ext uri="{FF2B5EF4-FFF2-40B4-BE49-F238E27FC236}">
                <a16:creationId xmlns:a16="http://schemas.microsoft.com/office/drawing/2014/main" id="{C27D8A1A-54E9-00A6-CE03-DE6D2A409AB8}"/>
              </a:ext>
            </a:extLst>
          </p:cNvPr>
          <p:cNvCxnSpPr>
            <a:cxnSpLocks/>
            <a:stCxn id="1280" idx="3"/>
            <a:endCxn id="50" idx="2"/>
          </p:cNvCxnSpPr>
          <p:nvPr/>
        </p:nvCxnSpPr>
        <p:spPr>
          <a:xfrm>
            <a:off x="8005278" y="2649603"/>
            <a:ext cx="162326" cy="6037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7" name="연결선: 꺾임 1366">
            <a:extLst>
              <a:ext uri="{FF2B5EF4-FFF2-40B4-BE49-F238E27FC236}">
                <a16:creationId xmlns:a16="http://schemas.microsoft.com/office/drawing/2014/main" id="{B67953E5-5C9F-074D-65DD-F7F5D6CA0A0D}"/>
              </a:ext>
            </a:extLst>
          </p:cNvPr>
          <p:cNvCxnSpPr>
            <a:cxnSpLocks/>
            <a:stCxn id="1329" idx="3"/>
            <a:endCxn id="1103" idx="2"/>
          </p:cNvCxnSpPr>
          <p:nvPr/>
        </p:nvCxnSpPr>
        <p:spPr>
          <a:xfrm>
            <a:off x="8033585" y="3467349"/>
            <a:ext cx="134019" cy="5409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0" name="연결선: 꺾임 1369">
            <a:extLst>
              <a:ext uri="{FF2B5EF4-FFF2-40B4-BE49-F238E27FC236}">
                <a16:creationId xmlns:a16="http://schemas.microsoft.com/office/drawing/2014/main" id="{F14A9473-724F-2626-A1EE-AA63A8F07849}"/>
              </a:ext>
            </a:extLst>
          </p:cNvPr>
          <p:cNvCxnSpPr>
            <a:cxnSpLocks/>
            <a:stCxn id="1335" idx="3"/>
            <a:endCxn id="1108" idx="2"/>
          </p:cNvCxnSpPr>
          <p:nvPr/>
        </p:nvCxnSpPr>
        <p:spPr>
          <a:xfrm>
            <a:off x="8024353" y="4322447"/>
            <a:ext cx="143251" cy="5309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3" name="연결선: 꺾임 1372">
            <a:extLst>
              <a:ext uri="{FF2B5EF4-FFF2-40B4-BE49-F238E27FC236}">
                <a16:creationId xmlns:a16="http://schemas.microsoft.com/office/drawing/2014/main" id="{D1641D72-5855-F6EF-9A0C-0DFF22E30B43}"/>
              </a:ext>
            </a:extLst>
          </p:cNvPr>
          <p:cNvCxnSpPr>
            <a:cxnSpLocks/>
            <a:stCxn id="1347" idx="3"/>
            <a:endCxn id="1113" idx="2"/>
          </p:cNvCxnSpPr>
          <p:nvPr/>
        </p:nvCxnSpPr>
        <p:spPr>
          <a:xfrm>
            <a:off x="8007914" y="5404020"/>
            <a:ext cx="114214" cy="462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7" name="연결선: 꺾임 1376">
            <a:extLst>
              <a:ext uri="{FF2B5EF4-FFF2-40B4-BE49-F238E27FC236}">
                <a16:creationId xmlns:a16="http://schemas.microsoft.com/office/drawing/2014/main" id="{4B12136C-8DC7-A8CA-A524-288292469CC2}"/>
              </a:ext>
            </a:extLst>
          </p:cNvPr>
          <p:cNvCxnSpPr>
            <a:cxnSpLocks/>
            <a:stCxn id="1359" idx="3"/>
            <a:endCxn id="1118" idx="2"/>
          </p:cNvCxnSpPr>
          <p:nvPr/>
        </p:nvCxnSpPr>
        <p:spPr>
          <a:xfrm>
            <a:off x="7997376" y="6024954"/>
            <a:ext cx="124752" cy="551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0" name="연결선: 꺾임 1379">
            <a:extLst>
              <a:ext uri="{FF2B5EF4-FFF2-40B4-BE49-F238E27FC236}">
                <a16:creationId xmlns:a16="http://schemas.microsoft.com/office/drawing/2014/main" id="{A8AFDD0E-44AA-D1D1-1F5F-BD4307D96AB8}"/>
              </a:ext>
            </a:extLst>
          </p:cNvPr>
          <p:cNvCxnSpPr>
            <a:cxnSpLocks/>
            <a:stCxn id="1283" idx="3"/>
            <a:endCxn id="51" idx="2"/>
          </p:cNvCxnSpPr>
          <p:nvPr/>
        </p:nvCxnSpPr>
        <p:spPr>
          <a:xfrm flipV="1">
            <a:off x="8002135" y="2897644"/>
            <a:ext cx="159184" cy="473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4" name="연결선: 꺾임 1383">
            <a:extLst>
              <a:ext uri="{FF2B5EF4-FFF2-40B4-BE49-F238E27FC236}">
                <a16:creationId xmlns:a16="http://schemas.microsoft.com/office/drawing/2014/main" id="{118F65D0-585F-9111-9305-F908BC9C11C6}"/>
              </a:ext>
            </a:extLst>
          </p:cNvPr>
          <p:cNvCxnSpPr>
            <a:cxnSpLocks/>
            <a:stCxn id="1104" idx="2"/>
            <a:endCxn id="1332" idx="3"/>
          </p:cNvCxnSpPr>
          <p:nvPr/>
        </p:nvCxnSpPr>
        <p:spPr>
          <a:xfrm rot="10800000" flipV="1">
            <a:off x="8030443" y="3709104"/>
            <a:ext cx="130877" cy="536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7" name="연결선: 꺾임 1386">
            <a:extLst>
              <a:ext uri="{FF2B5EF4-FFF2-40B4-BE49-F238E27FC236}">
                <a16:creationId xmlns:a16="http://schemas.microsoft.com/office/drawing/2014/main" id="{72745396-05E0-12CB-F636-11C1CDAEE96A}"/>
              </a:ext>
            </a:extLst>
          </p:cNvPr>
          <p:cNvCxnSpPr>
            <a:cxnSpLocks/>
            <a:stCxn id="1109" idx="2"/>
            <a:endCxn id="1338" idx="3"/>
          </p:cNvCxnSpPr>
          <p:nvPr/>
        </p:nvCxnSpPr>
        <p:spPr>
          <a:xfrm rot="10800000" flipV="1">
            <a:off x="8021211" y="4563208"/>
            <a:ext cx="140109" cy="546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0" name="연결선: 꺾임 1389">
            <a:extLst>
              <a:ext uri="{FF2B5EF4-FFF2-40B4-BE49-F238E27FC236}">
                <a16:creationId xmlns:a16="http://schemas.microsoft.com/office/drawing/2014/main" id="{8F5B2408-EFFE-E4DD-F44A-B52A542DBF58}"/>
              </a:ext>
            </a:extLst>
          </p:cNvPr>
          <p:cNvCxnSpPr>
            <a:cxnSpLocks/>
            <a:stCxn id="1114" idx="2"/>
            <a:endCxn id="1350" idx="3"/>
          </p:cNvCxnSpPr>
          <p:nvPr/>
        </p:nvCxnSpPr>
        <p:spPr>
          <a:xfrm rot="10800000" flipV="1">
            <a:off x="8004771" y="5637901"/>
            <a:ext cx="111072" cy="6149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3" name="연결선: 꺾임 1392">
            <a:extLst>
              <a:ext uri="{FF2B5EF4-FFF2-40B4-BE49-F238E27FC236}">
                <a16:creationId xmlns:a16="http://schemas.microsoft.com/office/drawing/2014/main" id="{D4A3C1E3-CFDD-089D-5DFB-2767938FE087}"/>
              </a:ext>
            </a:extLst>
          </p:cNvPr>
          <p:cNvCxnSpPr>
            <a:cxnSpLocks/>
            <a:stCxn id="1119" idx="2"/>
            <a:endCxn id="1362" idx="3"/>
          </p:cNvCxnSpPr>
          <p:nvPr/>
        </p:nvCxnSpPr>
        <p:spPr>
          <a:xfrm rot="10800000" flipV="1">
            <a:off x="7994233" y="6267803"/>
            <a:ext cx="121610" cy="525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18" name="그룹 1417">
            <a:extLst>
              <a:ext uri="{FF2B5EF4-FFF2-40B4-BE49-F238E27FC236}">
                <a16:creationId xmlns:a16="http://schemas.microsoft.com/office/drawing/2014/main" id="{D12CCB23-E25C-0D09-B270-E54E73A8E54F}"/>
              </a:ext>
            </a:extLst>
          </p:cNvPr>
          <p:cNvGrpSpPr/>
          <p:nvPr/>
        </p:nvGrpSpPr>
        <p:grpSpPr>
          <a:xfrm>
            <a:off x="2816288" y="623331"/>
            <a:ext cx="4577505" cy="730250"/>
            <a:chOff x="1257512" y="95557"/>
            <a:chExt cx="4577505" cy="730250"/>
          </a:xfrm>
        </p:grpSpPr>
        <p:pic>
          <p:nvPicPr>
            <p:cNvPr id="1026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8661ABEF-AEFC-F09B-C9C2-FC3F97998E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07" b="43556"/>
            <a:stretch/>
          </p:blipFill>
          <p:spPr bwMode="auto">
            <a:xfrm>
              <a:off x="1257512" y="95557"/>
              <a:ext cx="4577505" cy="7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6" name="타원 1395">
              <a:extLst>
                <a:ext uri="{FF2B5EF4-FFF2-40B4-BE49-F238E27FC236}">
                  <a16:creationId xmlns:a16="http://schemas.microsoft.com/office/drawing/2014/main" id="{314E7E6F-920D-931E-6BCE-D2E4FF1F0595}"/>
                </a:ext>
              </a:extLst>
            </p:cNvPr>
            <p:cNvSpPr/>
            <p:nvPr/>
          </p:nvSpPr>
          <p:spPr>
            <a:xfrm>
              <a:off x="1619612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7" name="타원 1396">
              <a:extLst>
                <a:ext uri="{FF2B5EF4-FFF2-40B4-BE49-F238E27FC236}">
                  <a16:creationId xmlns:a16="http://schemas.microsoft.com/office/drawing/2014/main" id="{7D61A3C0-14B5-B974-A3C8-07DEE3BEF026}"/>
                </a:ext>
              </a:extLst>
            </p:cNvPr>
            <p:cNvSpPr/>
            <p:nvPr/>
          </p:nvSpPr>
          <p:spPr>
            <a:xfrm>
              <a:off x="1813519" y="538449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8" name="타원 1397">
              <a:extLst>
                <a:ext uri="{FF2B5EF4-FFF2-40B4-BE49-F238E27FC236}">
                  <a16:creationId xmlns:a16="http://schemas.microsoft.com/office/drawing/2014/main" id="{DDFFD71A-6B2D-9023-7137-82733D54DB7A}"/>
                </a:ext>
              </a:extLst>
            </p:cNvPr>
            <p:cNvSpPr/>
            <p:nvPr/>
          </p:nvSpPr>
          <p:spPr>
            <a:xfrm>
              <a:off x="2006542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9" name="타원 1398">
              <a:extLst>
                <a:ext uri="{FF2B5EF4-FFF2-40B4-BE49-F238E27FC236}">
                  <a16:creationId xmlns:a16="http://schemas.microsoft.com/office/drawing/2014/main" id="{25D4E579-EAF5-FA7C-186A-A3F4F3E9F7CC}"/>
                </a:ext>
              </a:extLst>
            </p:cNvPr>
            <p:cNvSpPr/>
            <p:nvPr/>
          </p:nvSpPr>
          <p:spPr>
            <a:xfrm>
              <a:off x="2207536" y="53554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0" name="타원 1399">
              <a:extLst>
                <a:ext uri="{FF2B5EF4-FFF2-40B4-BE49-F238E27FC236}">
                  <a16:creationId xmlns:a16="http://schemas.microsoft.com/office/drawing/2014/main" id="{F2D8EEC2-D846-AFEA-9BA4-2C641E6498E8}"/>
                </a:ext>
              </a:extLst>
            </p:cNvPr>
            <p:cNvSpPr/>
            <p:nvPr/>
          </p:nvSpPr>
          <p:spPr>
            <a:xfrm>
              <a:off x="2401443" y="539129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1" name="타원 1400">
              <a:extLst>
                <a:ext uri="{FF2B5EF4-FFF2-40B4-BE49-F238E27FC236}">
                  <a16:creationId xmlns:a16="http://schemas.microsoft.com/office/drawing/2014/main" id="{7067DB8A-036F-A27F-CCAF-8296DF9A9C54}"/>
                </a:ext>
              </a:extLst>
            </p:cNvPr>
            <p:cNvSpPr/>
            <p:nvPr/>
          </p:nvSpPr>
          <p:spPr>
            <a:xfrm>
              <a:off x="2594466" y="53554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2" name="타원 1401">
              <a:extLst>
                <a:ext uri="{FF2B5EF4-FFF2-40B4-BE49-F238E27FC236}">
                  <a16:creationId xmlns:a16="http://schemas.microsoft.com/office/drawing/2014/main" id="{F71303A9-B667-3C52-0870-7D0BE9216227}"/>
                </a:ext>
              </a:extLst>
            </p:cNvPr>
            <p:cNvSpPr/>
            <p:nvPr/>
          </p:nvSpPr>
          <p:spPr>
            <a:xfrm>
              <a:off x="2799618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3" name="타원 1402">
              <a:extLst>
                <a:ext uri="{FF2B5EF4-FFF2-40B4-BE49-F238E27FC236}">
                  <a16:creationId xmlns:a16="http://schemas.microsoft.com/office/drawing/2014/main" id="{25C7D362-1E51-2D6A-CD15-4F21E073D344}"/>
                </a:ext>
              </a:extLst>
            </p:cNvPr>
            <p:cNvSpPr/>
            <p:nvPr/>
          </p:nvSpPr>
          <p:spPr>
            <a:xfrm>
              <a:off x="2993525" y="538449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4" name="타원 1403">
              <a:extLst>
                <a:ext uri="{FF2B5EF4-FFF2-40B4-BE49-F238E27FC236}">
                  <a16:creationId xmlns:a16="http://schemas.microsoft.com/office/drawing/2014/main" id="{E1632789-3EFE-B84E-6AAB-63A40822D72E}"/>
                </a:ext>
              </a:extLst>
            </p:cNvPr>
            <p:cNvSpPr/>
            <p:nvPr/>
          </p:nvSpPr>
          <p:spPr>
            <a:xfrm>
              <a:off x="3186548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5" name="타원 1404">
              <a:extLst>
                <a:ext uri="{FF2B5EF4-FFF2-40B4-BE49-F238E27FC236}">
                  <a16:creationId xmlns:a16="http://schemas.microsoft.com/office/drawing/2014/main" id="{B7A77D1B-9F60-618B-5BBE-5DD7994F7D35}"/>
                </a:ext>
              </a:extLst>
            </p:cNvPr>
            <p:cNvSpPr/>
            <p:nvPr/>
          </p:nvSpPr>
          <p:spPr>
            <a:xfrm>
              <a:off x="3373184" y="535423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6" name="타원 1405">
              <a:extLst>
                <a:ext uri="{FF2B5EF4-FFF2-40B4-BE49-F238E27FC236}">
                  <a16:creationId xmlns:a16="http://schemas.microsoft.com/office/drawing/2014/main" id="{FADF0F8E-D382-773F-5CAC-ABD654443E2C}"/>
                </a:ext>
              </a:extLst>
            </p:cNvPr>
            <p:cNvSpPr/>
            <p:nvPr/>
          </p:nvSpPr>
          <p:spPr>
            <a:xfrm>
              <a:off x="3567091" y="539008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7" name="타원 1406">
              <a:extLst>
                <a:ext uri="{FF2B5EF4-FFF2-40B4-BE49-F238E27FC236}">
                  <a16:creationId xmlns:a16="http://schemas.microsoft.com/office/drawing/2014/main" id="{3F68B248-EC0A-D4F1-2361-D86DDBECAE1E}"/>
                </a:ext>
              </a:extLst>
            </p:cNvPr>
            <p:cNvSpPr/>
            <p:nvPr/>
          </p:nvSpPr>
          <p:spPr>
            <a:xfrm>
              <a:off x="3760114" y="535423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8" name="타원 1407">
              <a:extLst>
                <a:ext uri="{FF2B5EF4-FFF2-40B4-BE49-F238E27FC236}">
                  <a16:creationId xmlns:a16="http://schemas.microsoft.com/office/drawing/2014/main" id="{79C85D43-E61E-3808-CB58-63F81FE64ECF}"/>
                </a:ext>
              </a:extLst>
            </p:cNvPr>
            <p:cNvSpPr/>
            <p:nvPr/>
          </p:nvSpPr>
          <p:spPr>
            <a:xfrm>
              <a:off x="3965266" y="543610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9" name="타원 1408">
              <a:extLst>
                <a:ext uri="{FF2B5EF4-FFF2-40B4-BE49-F238E27FC236}">
                  <a16:creationId xmlns:a16="http://schemas.microsoft.com/office/drawing/2014/main" id="{796613D5-0171-0DF6-0E69-6719EAD5FB57}"/>
                </a:ext>
              </a:extLst>
            </p:cNvPr>
            <p:cNvSpPr/>
            <p:nvPr/>
          </p:nvSpPr>
          <p:spPr>
            <a:xfrm>
              <a:off x="4159173" y="547195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0" name="타원 1409">
              <a:extLst>
                <a:ext uri="{FF2B5EF4-FFF2-40B4-BE49-F238E27FC236}">
                  <a16:creationId xmlns:a16="http://schemas.microsoft.com/office/drawing/2014/main" id="{51A01D6F-6A9C-69C7-04F1-757D79AF8AC5}"/>
                </a:ext>
              </a:extLst>
            </p:cNvPr>
            <p:cNvSpPr/>
            <p:nvPr/>
          </p:nvSpPr>
          <p:spPr>
            <a:xfrm>
              <a:off x="4352196" y="543610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1" name="타원 1410">
              <a:extLst>
                <a:ext uri="{FF2B5EF4-FFF2-40B4-BE49-F238E27FC236}">
                  <a16:creationId xmlns:a16="http://schemas.microsoft.com/office/drawing/2014/main" id="{A87A2E9D-F50A-5C8B-298E-3E655FE63662}"/>
                </a:ext>
              </a:extLst>
            </p:cNvPr>
            <p:cNvSpPr/>
            <p:nvPr/>
          </p:nvSpPr>
          <p:spPr>
            <a:xfrm>
              <a:off x="4561377" y="552168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2" name="타원 1411">
              <a:extLst>
                <a:ext uri="{FF2B5EF4-FFF2-40B4-BE49-F238E27FC236}">
                  <a16:creationId xmlns:a16="http://schemas.microsoft.com/office/drawing/2014/main" id="{118DB751-5699-DD7D-6723-C33C586AD09E}"/>
                </a:ext>
              </a:extLst>
            </p:cNvPr>
            <p:cNvSpPr/>
            <p:nvPr/>
          </p:nvSpPr>
          <p:spPr>
            <a:xfrm>
              <a:off x="4755284" y="555753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3" name="타원 1412">
              <a:extLst>
                <a:ext uri="{FF2B5EF4-FFF2-40B4-BE49-F238E27FC236}">
                  <a16:creationId xmlns:a16="http://schemas.microsoft.com/office/drawing/2014/main" id="{0F032133-DABF-B523-9241-0F8AC45177B1}"/>
                </a:ext>
              </a:extLst>
            </p:cNvPr>
            <p:cNvSpPr/>
            <p:nvPr/>
          </p:nvSpPr>
          <p:spPr>
            <a:xfrm>
              <a:off x="4948307" y="552168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4" name="타원 1413">
              <a:extLst>
                <a:ext uri="{FF2B5EF4-FFF2-40B4-BE49-F238E27FC236}">
                  <a16:creationId xmlns:a16="http://schemas.microsoft.com/office/drawing/2014/main" id="{BE1508F1-615F-8E0F-EB05-F2A62A6372F9}"/>
                </a:ext>
              </a:extLst>
            </p:cNvPr>
            <p:cNvSpPr/>
            <p:nvPr/>
          </p:nvSpPr>
          <p:spPr>
            <a:xfrm>
              <a:off x="5160546" y="553011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5" name="타원 1414">
              <a:extLst>
                <a:ext uri="{FF2B5EF4-FFF2-40B4-BE49-F238E27FC236}">
                  <a16:creationId xmlns:a16="http://schemas.microsoft.com/office/drawing/2014/main" id="{DBBA2EEE-3B67-4A01-C685-4FBE9B0DFAD7}"/>
                </a:ext>
              </a:extLst>
            </p:cNvPr>
            <p:cNvSpPr/>
            <p:nvPr/>
          </p:nvSpPr>
          <p:spPr>
            <a:xfrm>
              <a:off x="5354453" y="556596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7" name="TextBox 1416">
              <a:extLst>
                <a:ext uri="{FF2B5EF4-FFF2-40B4-BE49-F238E27FC236}">
                  <a16:creationId xmlns:a16="http://schemas.microsoft.com/office/drawing/2014/main" id="{EAE604C6-D0EB-9089-641E-3BA98C4D349A}"/>
                </a:ext>
              </a:extLst>
            </p:cNvPr>
            <p:cNvSpPr txBox="1"/>
            <p:nvPr/>
          </p:nvSpPr>
          <p:spPr>
            <a:xfrm>
              <a:off x="3161056" y="156714"/>
              <a:ext cx="3699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+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419" name="연결선: 꺾임 1418">
            <a:extLst>
              <a:ext uri="{FF2B5EF4-FFF2-40B4-BE49-F238E27FC236}">
                <a16:creationId xmlns:a16="http://schemas.microsoft.com/office/drawing/2014/main" id="{C0DC47E4-3912-8C32-CEEB-389AEC43A15C}"/>
              </a:ext>
            </a:extLst>
          </p:cNvPr>
          <p:cNvCxnSpPr>
            <a:cxnSpLocks/>
            <a:stCxn id="1396" idx="4"/>
            <a:endCxn id="44" idx="6"/>
          </p:cNvCxnSpPr>
          <p:nvPr/>
        </p:nvCxnSpPr>
        <p:spPr>
          <a:xfrm rot="5400000">
            <a:off x="2840308" y="1544512"/>
            <a:ext cx="775660" cy="8062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2" name="연결선: 꺾임 1421">
            <a:extLst>
              <a:ext uri="{FF2B5EF4-FFF2-40B4-BE49-F238E27FC236}">
                <a16:creationId xmlns:a16="http://schemas.microsoft.com/office/drawing/2014/main" id="{CDA383EE-FA5C-C682-FB17-1419790111D4}"/>
              </a:ext>
            </a:extLst>
          </p:cNvPr>
          <p:cNvCxnSpPr>
            <a:cxnSpLocks/>
            <a:stCxn id="1397" idx="4"/>
            <a:endCxn id="62" idx="6"/>
          </p:cNvCxnSpPr>
          <p:nvPr/>
        </p:nvCxnSpPr>
        <p:spPr>
          <a:xfrm rot="16200000" flipH="1">
            <a:off x="3121836" y="1468537"/>
            <a:ext cx="772075" cy="163595"/>
          </a:xfrm>
          <a:prstGeom prst="bentConnector4">
            <a:avLst>
              <a:gd name="adj1" fmla="val 30974"/>
              <a:gd name="adj2" fmla="val 12846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7" name="연결선: 꺾임 1426">
            <a:extLst>
              <a:ext uri="{FF2B5EF4-FFF2-40B4-BE49-F238E27FC236}">
                <a16:creationId xmlns:a16="http://schemas.microsoft.com/office/drawing/2014/main" id="{7DFB76EA-34EB-C040-A30D-5C805F36319B}"/>
              </a:ext>
            </a:extLst>
          </p:cNvPr>
          <p:cNvCxnSpPr>
            <a:cxnSpLocks/>
            <a:stCxn id="1399" idx="4"/>
            <a:endCxn id="1039" idx="6"/>
          </p:cNvCxnSpPr>
          <p:nvPr/>
        </p:nvCxnSpPr>
        <p:spPr>
          <a:xfrm rot="16200000" flipH="1">
            <a:off x="3494756" y="1486730"/>
            <a:ext cx="774980" cy="124306"/>
          </a:xfrm>
          <a:prstGeom prst="bentConnector4">
            <a:avLst>
              <a:gd name="adj1" fmla="val 30499"/>
              <a:gd name="adj2" fmla="val 13746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6" name="연결선: 꺾임 1435">
            <a:extLst>
              <a:ext uri="{FF2B5EF4-FFF2-40B4-BE49-F238E27FC236}">
                <a16:creationId xmlns:a16="http://schemas.microsoft.com/office/drawing/2014/main" id="{86ED080F-B497-47AF-D53C-99DC91A44885}"/>
              </a:ext>
            </a:extLst>
          </p:cNvPr>
          <p:cNvCxnSpPr>
            <a:cxnSpLocks/>
            <a:stCxn id="1401" idx="4"/>
            <a:endCxn id="1045" idx="6"/>
          </p:cNvCxnSpPr>
          <p:nvPr/>
        </p:nvCxnSpPr>
        <p:spPr>
          <a:xfrm rot="16200000" flipH="1">
            <a:off x="3861526" y="1506889"/>
            <a:ext cx="766733" cy="75739"/>
          </a:xfrm>
          <a:prstGeom prst="bentConnector4">
            <a:avLst>
              <a:gd name="adj1" fmla="val 31393"/>
              <a:gd name="adj2" fmla="val 167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2" name="연결선: 꺾임 1441">
            <a:extLst>
              <a:ext uri="{FF2B5EF4-FFF2-40B4-BE49-F238E27FC236}">
                <a16:creationId xmlns:a16="http://schemas.microsoft.com/office/drawing/2014/main" id="{56FC6197-03B7-E420-AAEA-9CF5FFA97485}"/>
              </a:ext>
            </a:extLst>
          </p:cNvPr>
          <p:cNvCxnSpPr>
            <a:cxnSpLocks/>
            <a:stCxn id="1403" idx="4"/>
            <a:endCxn id="1055" idx="6"/>
          </p:cNvCxnSpPr>
          <p:nvPr/>
        </p:nvCxnSpPr>
        <p:spPr>
          <a:xfrm rot="16200000" flipH="1">
            <a:off x="4228550" y="1541830"/>
            <a:ext cx="760045" cy="4980"/>
          </a:xfrm>
          <a:prstGeom prst="bentConnector4">
            <a:avLst>
              <a:gd name="adj1" fmla="val 26216"/>
              <a:gd name="adj2" fmla="val 116496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7" name="연결선: 꺾임 1446">
            <a:extLst>
              <a:ext uri="{FF2B5EF4-FFF2-40B4-BE49-F238E27FC236}">
                <a16:creationId xmlns:a16="http://schemas.microsoft.com/office/drawing/2014/main" id="{FA30A795-3732-B022-9E18-85E44C3C98F2}"/>
              </a:ext>
            </a:extLst>
          </p:cNvPr>
          <p:cNvCxnSpPr>
            <a:cxnSpLocks/>
            <a:stCxn id="1404" idx="4"/>
            <a:endCxn id="1288" idx="6"/>
          </p:cNvCxnSpPr>
          <p:nvPr/>
        </p:nvCxnSpPr>
        <p:spPr>
          <a:xfrm rot="16200000" flipH="1">
            <a:off x="4497019" y="1462798"/>
            <a:ext cx="790145" cy="185973"/>
          </a:xfrm>
          <a:prstGeom prst="bentConnector4">
            <a:avLst>
              <a:gd name="adj1" fmla="val 36108"/>
              <a:gd name="adj2" fmla="val 14609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4" name="연결선: 꺾임 1453">
            <a:extLst>
              <a:ext uri="{FF2B5EF4-FFF2-40B4-BE49-F238E27FC236}">
                <a16:creationId xmlns:a16="http://schemas.microsoft.com/office/drawing/2014/main" id="{4F149F9B-84ED-8A77-E5D5-0B05C716386E}"/>
              </a:ext>
            </a:extLst>
          </p:cNvPr>
          <p:cNvCxnSpPr>
            <a:cxnSpLocks/>
            <a:stCxn id="1406" idx="4"/>
            <a:endCxn id="1299" idx="6"/>
          </p:cNvCxnSpPr>
          <p:nvPr/>
        </p:nvCxnSpPr>
        <p:spPr>
          <a:xfrm rot="16200000" flipH="1">
            <a:off x="4844677" y="1499827"/>
            <a:ext cx="783432" cy="113491"/>
          </a:xfrm>
          <a:prstGeom prst="bentConnector4">
            <a:avLst>
              <a:gd name="adj1" fmla="val 31126"/>
              <a:gd name="adj2" fmla="val 16714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4" name="연결선: 꺾임 1463">
            <a:extLst>
              <a:ext uri="{FF2B5EF4-FFF2-40B4-BE49-F238E27FC236}">
                <a16:creationId xmlns:a16="http://schemas.microsoft.com/office/drawing/2014/main" id="{2AE25E47-6DFB-395E-B410-D2A812E2318F}"/>
              </a:ext>
            </a:extLst>
          </p:cNvPr>
          <p:cNvCxnSpPr>
            <a:cxnSpLocks/>
            <a:stCxn id="1408" idx="4"/>
            <a:endCxn id="1303" idx="6"/>
          </p:cNvCxnSpPr>
          <p:nvPr/>
        </p:nvCxnSpPr>
        <p:spPr>
          <a:xfrm rot="16200000" flipH="1">
            <a:off x="5216327" y="1530954"/>
            <a:ext cx="764908" cy="41917"/>
          </a:xfrm>
          <a:prstGeom prst="bentConnector4">
            <a:avLst>
              <a:gd name="adj1" fmla="val 32536"/>
              <a:gd name="adj2" fmla="val 23813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9" name="연결선: 꺾임 1468">
            <a:extLst>
              <a:ext uri="{FF2B5EF4-FFF2-40B4-BE49-F238E27FC236}">
                <a16:creationId xmlns:a16="http://schemas.microsoft.com/office/drawing/2014/main" id="{C68ADC7E-6A65-E380-D1EA-D289C9390440}"/>
              </a:ext>
            </a:extLst>
          </p:cNvPr>
          <p:cNvCxnSpPr>
            <a:cxnSpLocks/>
            <a:stCxn id="1409" idx="4"/>
            <a:endCxn id="1307" idx="6"/>
          </p:cNvCxnSpPr>
          <p:nvPr/>
        </p:nvCxnSpPr>
        <p:spPr>
          <a:xfrm rot="16200000" flipH="1">
            <a:off x="5470807" y="1473966"/>
            <a:ext cx="765094" cy="163249"/>
          </a:xfrm>
          <a:prstGeom prst="bentConnector4">
            <a:avLst>
              <a:gd name="adj1" fmla="val 32748"/>
              <a:gd name="adj2" fmla="val 148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4" name="연결선: 꺾임 1473">
            <a:extLst>
              <a:ext uri="{FF2B5EF4-FFF2-40B4-BE49-F238E27FC236}">
                <a16:creationId xmlns:a16="http://schemas.microsoft.com/office/drawing/2014/main" id="{4D757975-4927-F82D-6188-535155F2A6B1}"/>
              </a:ext>
            </a:extLst>
          </p:cNvPr>
          <p:cNvCxnSpPr>
            <a:cxnSpLocks/>
            <a:stCxn id="1411" idx="4"/>
            <a:endCxn id="1311" idx="6"/>
          </p:cNvCxnSpPr>
          <p:nvPr/>
        </p:nvCxnSpPr>
        <p:spPr>
          <a:xfrm rot="16200000" flipH="1">
            <a:off x="5833914" y="1518036"/>
            <a:ext cx="756350" cy="76311"/>
          </a:xfrm>
          <a:prstGeom prst="bentConnector4">
            <a:avLst>
              <a:gd name="adj1" fmla="val 32339"/>
              <a:gd name="adj2" fmla="val 20609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79" name="그룹 1478">
            <a:extLst>
              <a:ext uri="{FF2B5EF4-FFF2-40B4-BE49-F238E27FC236}">
                <a16:creationId xmlns:a16="http://schemas.microsoft.com/office/drawing/2014/main" id="{055832CA-4CB7-EF9D-338A-3A881BEA6D3A}"/>
              </a:ext>
            </a:extLst>
          </p:cNvPr>
          <p:cNvGrpSpPr/>
          <p:nvPr/>
        </p:nvGrpSpPr>
        <p:grpSpPr>
          <a:xfrm>
            <a:off x="7359752" y="619673"/>
            <a:ext cx="4577505" cy="730250"/>
            <a:chOff x="1257512" y="95557"/>
            <a:chExt cx="4577505" cy="730250"/>
          </a:xfrm>
        </p:grpSpPr>
        <p:pic>
          <p:nvPicPr>
            <p:cNvPr id="14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9DB3FC9C-2365-AB96-36F6-34D60282A8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07" b="43556"/>
            <a:stretch/>
          </p:blipFill>
          <p:spPr bwMode="auto">
            <a:xfrm>
              <a:off x="1257512" y="95557"/>
              <a:ext cx="4577505" cy="7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1" name="타원 1480">
              <a:extLst>
                <a:ext uri="{FF2B5EF4-FFF2-40B4-BE49-F238E27FC236}">
                  <a16:creationId xmlns:a16="http://schemas.microsoft.com/office/drawing/2014/main" id="{68681642-9D44-2B70-2578-283587023454}"/>
                </a:ext>
              </a:extLst>
            </p:cNvPr>
            <p:cNvSpPr/>
            <p:nvPr/>
          </p:nvSpPr>
          <p:spPr>
            <a:xfrm>
              <a:off x="1619612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2" name="타원 1481">
              <a:extLst>
                <a:ext uri="{FF2B5EF4-FFF2-40B4-BE49-F238E27FC236}">
                  <a16:creationId xmlns:a16="http://schemas.microsoft.com/office/drawing/2014/main" id="{72674601-4165-2CFF-BFC7-BD3D117D63C5}"/>
                </a:ext>
              </a:extLst>
            </p:cNvPr>
            <p:cNvSpPr/>
            <p:nvPr/>
          </p:nvSpPr>
          <p:spPr>
            <a:xfrm>
              <a:off x="1813519" y="538449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3" name="타원 1482">
              <a:extLst>
                <a:ext uri="{FF2B5EF4-FFF2-40B4-BE49-F238E27FC236}">
                  <a16:creationId xmlns:a16="http://schemas.microsoft.com/office/drawing/2014/main" id="{D77A8CC1-621E-F94C-2FDC-29C77D49F0C4}"/>
                </a:ext>
              </a:extLst>
            </p:cNvPr>
            <p:cNvSpPr/>
            <p:nvPr/>
          </p:nvSpPr>
          <p:spPr>
            <a:xfrm>
              <a:off x="2006542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4" name="타원 1483">
              <a:extLst>
                <a:ext uri="{FF2B5EF4-FFF2-40B4-BE49-F238E27FC236}">
                  <a16:creationId xmlns:a16="http://schemas.microsoft.com/office/drawing/2014/main" id="{3F9DE332-42C6-99B3-CBB7-F1D9CA477224}"/>
                </a:ext>
              </a:extLst>
            </p:cNvPr>
            <p:cNvSpPr/>
            <p:nvPr/>
          </p:nvSpPr>
          <p:spPr>
            <a:xfrm>
              <a:off x="2207536" y="53554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5" name="타원 1484">
              <a:extLst>
                <a:ext uri="{FF2B5EF4-FFF2-40B4-BE49-F238E27FC236}">
                  <a16:creationId xmlns:a16="http://schemas.microsoft.com/office/drawing/2014/main" id="{91C538F4-B921-0B0A-9705-83BDEADD3476}"/>
                </a:ext>
              </a:extLst>
            </p:cNvPr>
            <p:cNvSpPr/>
            <p:nvPr/>
          </p:nvSpPr>
          <p:spPr>
            <a:xfrm>
              <a:off x="2401443" y="539129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6" name="타원 1485">
              <a:extLst>
                <a:ext uri="{FF2B5EF4-FFF2-40B4-BE49-F238E27FC236}">
                  <a16:creationId xmlns:a16="http://schemas.microsoft.com/office/drawing/2014/main" id="{BB1DFF6A-B147-E551-1CBD-09C094F4CBD6}"/>
                </a:ext>
              </a:extLst>
            </p:cNvPr>
            <p:cNvSpPr/>
            <p:nvPr/>
          </p:nvSpPr>
          <p:spPr>
            <a:xfrm>
              <a:off x="2594466" y="53554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7" name="타원 1486">
              <a:extLst>
                <a:ext uri="{FF2B5EF4-FFF2-40B4-BE49-F238E27FC236}">
                  <a16:creationId xmlns:a16="http://schemas.microsoft.com/office/drawing/2014/main" id="{24F6AA14-2715-BF79-F826-793E40EC04BF}"/>
                </a:ext>
              </a:extLst>
            </p:cNvPr>
            <p:cNvSpPr/>
            <p:nvPr/>
          </p:nvSpPr>
          <p:spPr>
            <a:xfrm>
              <a:off x="2799618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8" name="타원 1487">
              <a:extLst>
                <a:ext uri="{FF2B5EF4-FFF2-40B4-BE49-F238E27FC236}">
                  <a16:creationId xmlns:a16="http://schemas.microsoft.com/office/drawing/2014/main" id="{02ECAD63-6944-FAA2-54EE-9520A9E3ECA7}"/>
                </a:ext>
              </a:extLst>
            </p:cNvPr>
            <p:cNvSpPr/>
            <p:nvPr/>
          </p:nvSpPr>
          <p:spPr>
            <a:xfrm>
              <a:off x="2993525" y="538449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9" name="타원 1488">
              <a:extLst>
                <a:ext uri="{FF2B5EF4-FFF2-40B4-BE49-F238E27FC236}">
                  <a16:creationId xmlns:a16="http://schemas.microsoft.com/office/drawing/2014/main" id="{B1C25CA0-4A1E-E899-3194-7A71F310869B}"/>
                </a:ext>
              </a:extLst>
            </p:cNvPr>
            <p:cNvSpPr/>
            <p:nvPr/>
          </p:nvSpPr>
          <p:spPr>
            <a:xfrm>
              <a:off x="3186548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0" name="타원 1489">
              <a:extLst>
                <a:ext uri="{FF2B5EF4-FFF2-40B4-BE49-F238E27FC236}">
                  <a16:creationId xmlns:a16="http://schemas.microsoft.com/office/drawing/2014/main" id="{C682116B-589B-AB16-52E6-067F022CE73D}"/>
                </a:ext>
              </a:extLst>
            </p:cNvPr>
            <p:cNvSpPr/>
            <p:nvPr/>
          </p:nvSpPr>
          <p:spPr>
            <a:xfrm>
              <a:off x="3373184" y="535423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1" name="타원 1490">
              <a:extLst>
                <a:ext uri="{FF2B5EF4-FFF2-40B4-BE49-F238E27FC236}">
                  <a16:creationId xmlns:a16="http://schemas.microsoft.com/office/drawing/2014/main" id="{39216963-A8FE-4531-E4BD-E01DAECE377B}"/>
                </a:ext>
              </a:extLst>
            </p:cNvPr>
            <p:cNvSpPr/>
            <p:nvPr/>
          </p:nvSpPr>
          <p:spPr>
            <a:xfrm>
              <a:off x="3567091" y="539008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2" name="타원 1491">
              <a:extLst>
                <a:ext uri="{FF2B5EF4-FFF2-40B4-BE49-F238E27FC236}">
                  <a16:creationId xmlns:a16="http://schemas.microsoft.com/office/drawing/2014/main" id="{F35A0649-8F19-30CC-14C5-92EE68CCE4AE}"/>
                </a:ext>
              </a:extLst>
            </p:cNvPr>
            <p:cNvSpPr/>
            <p:nvPr/>
          </p:nvSpPr>
          <p:spPr>
            <a:xfrm>
              <a:off x="3760114" y="535423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3" name="타원 1492">
              <a:extLst>
                <a:ext uri="{FF2B5EF4-FFF2-40B4-BE49-F238E27FC236}">
                  <a16:creationId xmlns:a16="http://schemas.microsoft.com/office/drawing/2014/main" id="{F6F3582F-C388-FF76-8CC9-E6880F73056F}"/>
                </a:ext>
              </a:extLst>
            </p:cNvPr>
            <p:cNvSpPr/>
            <p:nvPr/>
          </p:nvSpPr>
          <p:spPr>
            <a:xfrm>
              <a:off x="3965266" y="543610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4" name="타원 1493">
              <a:extLst>
                <a:ext uri="{FF2B5EF4-FFF2-40B4-BE49-F238E27FC236}">
                  <a16:creationId xmlns:a16="http://schemas.microsoft.com/office/drawing/2014/main" id="{A231C996-DBC6-211D-FAE6-DAD30030855F}"/>
                </a:ext>
              </a:extLst>
            </p:cNvPr>
            <p:cNvSpPr/>
            <p:nvPr/>
          </p:nvSpPr>
          <p:spPr>
            <a:xfrm>
              <a:off x="4159173" y="547195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5" name="타원 1494">
              <a:extLst>
                <a:ext uri="{FF2B5EF4-FFF2-40B4-BE49-F238E27FC236}">
                  <a16:creationId xmlns:a16="http://schemas.microsoft.com/office/drawing/2014/main" id="{66141E09-8B98-A788-CE51-734D3D758097}"/>
                </a:ext>
              </a:extLst>
            </p:cNvPr>
            <p:cNvSpPr/>
            <p:nvPr/>
          </p:nvSpPr>
          <p:spPr>
            <a:xfrm>
              <a:off x="4352196" y="543610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6" name="타원 1495">
              <a:extLst>
                <a:ext uri="{FF2B5EF4-FFF2-40B4-BE49-F238E27FC236}">
                  <a16:creationId xmlns:a16="http://schemas.microsoft.com/office/drawing/2014/main" id="{5FE8F4FE-9F9D-860F-7E9D-959D9835F16D}"/>
                </a:ext>
              </a:extLst>
            </p:cNvPr>
            <p:cNvSpPr/>
            <p:nvPr/>
          </p:nvSpPr>
          <p:spPr>
            <a:xfrm>
              <a:off x="4561377" y="552168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7" name="타원 1496">
              <a:extLst>
                <a:ext uri="{FF2B5EF4-FFF2-40B4-BE49-F238E27FC236}">
                  <a16:creationId xmlns:a16="http://schemas.microsoft.com/office/drawing/2014/main" id="{EB0EADDD-2571-FD36-2741-3D216232798F}"/>
                </a:ext>
              </a:extLst>
            </p:cNvPr>
            <p:cNvSpPr/>
            <p:nvPr/>
          </p:nvSpPr>
          <p:spPr>
            <a:xfrm>
              <a:off x="4755284" y="555753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8" name="타원 1497">
              <a:extLst>
                <a:ext uri="{FF2B5EF4-FFF2-40B4-BE49-F238E27FC236}">
                  <a16:creationId xmlns:a16="http://schemas.microsoft.com/office/drawing/2014/main" id="{7E61BEB2-0116-D9B2-ADB1-448548E5F81C}"/>
                </a:ext>
              </a:extLst>
            </p:cNvPr>
            <p:cNvSpPr/>
            <p:nvPr/>
          </p:nvSpPr>
          <p:spPr>
            <a:xfrm>
              <a:off x="4948307" y="552168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9" name="타원 1498">
              <a:extLst>
                <a:ext uri="{FF2B5EF4-FFF2-40B4-BE49-F238E27FC236}">
                  <a16:creationId xmlns:a16="http://schemas.microsoft.com/office/drawing/2014/main" id="{02619EDC-9EA8-22B1-ED4B-1F18F6A0A5F9}"/>
                </a:ext>
              </a:extLst>
            </p:cNvPr>
            <p:cNvSpPr/>
            <p:nvPr/>
          </p:nvSpPr>
          <p:spPr>
            <a:xfrm>
              <a:off x="5160546" y="553011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0" name="타원 1499">
              <a:extLst>
                <a:ext uri="{FF2B5EF4-FFF2-40B4-BE49-F238E27FC236}">
                  <a16:creationId xmlns:a16="http://schemas.microsoft.com/office/drawing/2014/main" id="{AE76FFB5-C52F-87B7-6652-1845F194C04B}"/>
                </a:ext>
              </a:extLst>
            </p:cNvPr>
            <p:cNvSpPr/>
            <p:nvPr/>
          </p:nvSpPr>
          <p:spPr>
            <a:xfrm>
              <a:off x="5354453" y="556596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1" name="TextBox 1500">
              <a:extLst>
                <a:ext uri="{FF2B5EF4-FFF2-40B4-BE49-F238E27FC236}">
                  <a16:creationId xmlns:a16="http://schemas.microsoft.com/office/drawing/2014/main" id="{C3B9A676-2307-77D4-C7D8-DA5706C22526}"/>
                </a:ext>
              </a:extLst>
            </p:cNvPr>
            <p:cNvSpPr txBox="1"/>
            <p:nvPr/>
          </p:nvSpPr>
          <p:spPr>
            <a:xfrm>
              <a:off x="3263335" y="196493"/>
              <a:ext cx="3699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502" name="연결선: 꺾임 1501">
            <a:extLst>
              <a:ext uri="{FF2B5EF4-FFF2-40B4-BE49-F238E27FC236}">
                <a16:creationId xmlns:a16="http://schemas.microsoft.com/office/drawing/2014/main" id="{B254B1A0-1786-9344-6458-85C42AEE47AA}"/>
              </a:ext>
            </a:extLst>
          </p:cNvPr>
          <p:cNvCxnSpPr>
            <a:cxnSpLocks/>
            <a:stCxn id="1413" idx="4"/>
            <a:endCxn id="27" idx="0"/>
          </p:cNvCxnSpPr>
          <p:nvPr/>
        </p:nvCxnSpPr>
        <p:spPr>
          <a:xfrm rot="5400000">
            <a:off x="5629352" y="2057417"/>
            <a:ext cx="1810913" cy="521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5" name="연결선: 꺾임 1504">
            <a:extLst>
              <a:ext uri="{FF2B5EF4-FFF2-40B4-BE49-F238E27FC236}">
                <a16:creationId xmlns:a16="http://schemas.microsoft.com/office/drawing/2014/main" id="{55B455FC-A5A2-4B96-22D5-080788B04D38}"/>
              </a:ext>
            </a:extLst>
          </p:cNvPr>
          <p:cNvCxnSpPr>
            <a:cxnSpLocks/>
            <a:stCxn id="1481" idx="4"/>
            <a:endCxn id="28" idx="0"/>
          </p:cNvCxnSpPr>
          <p:nvPr/>
        </p:nvCxnSpPr>
        <p:spPr>
          <a:xfrm rot="5400000">
            <a:off x="6283841" y="1496669"/>
            <a:ext cx="1831406" cy="11521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09" name="그래픽 1508" descr="컴퓨터 윤곽선">
            <a:extLst>
              <a:ext uri="{FF2B5EF4-FFF2-40B4-BE49-F238E27FC236}">
                <a16:creationId xmlns:a16="http://schemas.microsoft.com/office/drawing/2014/main" id="{EED69758-5220-BFDC-CF0E-16DC233E87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0538" y="2739196"/>
            <a:ext cx="737616" cy="737616"/>
          </a:xfrm>
          <a:prstGeom prst="rect">
            <a:avLst/>
          </a:prstGeom>
        </p:spPr>
      </p:pic>
      <p:sp>
        <p:nvSpPr>
          <p:cNvPr id="1510" name="직사각형 1509">
            <a:extLst>
              <a:ext uri="{FF2B5EF4-FFF2-40B4-BE49-F238E27FC236}">
                <a16:creationId xmlns:a16="http://schemas.microsoft.com/office/drawing/2014/main" id="{91468BD4-A373-22CF-29FB-3CDA7C6DA1EE}"/>
              </a:ext>
            </a:extLst>
          </p:cNvPr>
          <p:cNvSpPr/>
          <p:nvPr/>
        </p:nvSpPr>
        <p:spPr>
          <a:xfrm>
            <a:off x="3230563" y="2843114"/>
            <a:ext cx="135846" cy="494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USB-C</a:t>
            </a:r>
            <a:endParaRPr lang="ko-KR" altLang="en-US" sz="500" b="1" dirty="0"/>
          </a:p>
        </p:txBody>
      </p:sp>
      <p:cxnSp>
        <p:nvCxnSpPr>
          <p:cNvPr id="1512" name="직선 연결선 1511">
            <a:extLst>
              <a:ext uri="{FF2B5EF4-FFF2-40B4-BE49-F238E27FC236}">
                <a16:creationId xmlns:a16="http://schemas.microsoft.com/office/drawing/2014/main" id="{A436D71C-8A57-64A0-3456-0071FFB68A0E}"/>
              </a:ext>
            </a:extLst>
          </p:cNvPr>
          <p:cNvCxnSpPr>
            <a:cxnSpLocks/>
            <a:endCxn id="1510" idx="1"/>
          </p:cNvCxnSpPr>
          <p:nvPr/>
        </p:nvCxnSpPr>
        <p:spPr>
          <a:xfrm flipV="1">
            <a:off x="2441315" y="3090116"/>
            <a:ext cx="789248" cy="7186"/>
          </a:xfrm>
          <a:prstGeom prst="line">
            <a:avLst/>
          </a:prstGeom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</a:t>
            </a:r>
            <a:r>
              <a:rPr lang="ko-KR" altLang="en-US" sz="3000" dirty="0"/>
              <a:t>연결구성도</a:t>
            </a:r>
            <a:r>
              <a:rPr lang="en-US" altLang="ko-KR" sz="3000" dirty="0"/>
              <a:t>(1) – </a:t>
            </a:r>
            <a:r>
              <a:rPr lang="ko-KR" altLang="en-US" sz="3000" dirty="0"/>
              <a:t>전체 시스템</a:t>
            </a:r>
          </a:p>
        </p:txBody>
      </p:sp>
    </p:spTree>
    <p:extLst>
      <p:ext uri="{BB962C8B-B14F-4D97-AF65-F5344CB8AC3E}">
        <p14:creationId xmlns:p14="http://schemas.microsoft.com/office/powerpoint/2010/main" val="363569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그룹 1142">
            <a:extLst>
              <a:ext uri="{FF2B5EF4-FFF2-40B4-BE49-F238E27FC236}">
                <a16:creationId xmlns:a16="http://schemas.microsoft.com/office/drawing/2014/main" id="{29EFB638-EE92-7D9E-D17A-7FABE29D03E3}"/>
              </a:ext>
            </a:extLst>
          </p:cNvPr>
          <p:cNvGrpSpPr/>
          <p:nvPr/>
        </p:nvGrpSpPr>
        <p:grpSpPr>
          <a:xfrm>
            <a:off x="8386945" y="2184178"/>
            <a:ext cx="860267" cy="1244822"/>
            <a:chOff x="5600786" y="1102473"/>
            <a:chExt cx="860267" cy="124482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63C6393-5DDE-E9DD-D2F8-BB2531E8668A}"/>
                </a:ext>
              </a:extLst>
            </p:cNvPr>
            <p:cNvGrpSpPr/>
            <p:nvPr/>
          </p:nvGrpSpPr>
          <p:grpSpPr>
            <a:xfrm>
              <a:off x="5600786" y="1102473"/>
              <a:ext cx="860267" cy="1244822"/>
              <a:chOff x="5323502" y="555723"/>
              <a:chExt cx="860267" cy="1244822"/>
            </a:xfrm>
          </p:grpSpPr>
          <p:pic>
            <p:nvPicPr>
              <p:cNvPr id="1026" name="Picture 2" descr="Amazon.com: DORHEA 10Pcs TCA9548A I2C IIC Multiplexer Breakout Board Module  8 Channel Expansion Development Board : Electronics">
                <a:extLst>
                  <a:ext uri="{FF2B5EF4-FFF2-40B4-BE49-F238E27FC236}">
                    <a16:creationId xmlns:a16="http://schemas.microsoft.com/office/drawing/2014/main" id="{5BFEFFF6-886C-F477-FA91-07B246ABF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093" b="10674"/>
              <a:stretch/>
            </p:blipFill>
            <p:spPr bwMode="auto">
              <a:xfrm>
                <a:off x="5323502" y="555723"/>
                <a:ext cx="860267" cy="1244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F8EAAC6-D1AF-543C-C6D4-EF02B2433331}"/>
                  </a:ext>
                </a:extLst>
              </p:cNvPr>
              <p:cNvSpPr/>
              <p:nvPr/>
            </p:nvSpPr>
            <p:spPr>
              <a:xfrm>
                <a:off x="5367793" y="1403774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BB0CE42-FC96-6695-B384-DA0FC4F84314}"/>
                  </a:ext>
                </a:extLst>
              </p:cNvPr>
              <p:cNvSpPr/>
              <p:nvPr/>
            </p:nvSpPr>
            <p:spPr>
              <a:xfrm>
                <a:off x="5367793" y="1500521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98C3E2C3-B70C-B9A8-C9F5-E01B439FA88A}"/>
                  </a:ext>
                </a:extLst>
              </p:cNvPr>
              <p:cNvSpPr/>
              <p:nvPr/>
            </p:nvSpPr>
            <p:spPr>
              <a:xfrm>
                <a:off x="5367793" y="1600443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F9B0052-DE34-F376-2488-7321FB439AD1}"/>
                  </a:ext>
                </a:extLst>
              </p:cNvPr>
              <p:cNvSpPr/>
              <p:nvPr/>
            </p:nvSpPr>
            <p:spPr>
              <a:xfrm>
                <a:off x="5367793" y="1697190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7DBA19C-EB03-A0E5-FB70-7A7A01759A02}"/>
                  </a:ext>
                </a:extLst>
              </p:cNvPr>
              <p:cNvSpPr/>
              <p:nvPr/>
            </p:nvSpPr>
            <p:spPr>
              <a:xfrm>
                <a:off x="6086475" y="1307027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565DA55-15A5-85CE-3BF2-02F6392409F9}"/>
                  </a:ext>
                </a:extLst>
              </p:cNvPr>
              <p:cNvSpPr/>
              <p:nvPr/>
            </p:nvSpPr>
            <p:spPr>
              <a:xfrm>
                <a:off x="6086475" y="1403774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6A53FAA-50D3-DB33-A777-D638BA7CA83E}"/>
                  </a:ext>
                </a:extLst>
              </p:cNvPr>
              <p:cNvSpPr/>
              <p:nvPr/>
            </p:nvSpPr>
            <p:spPr>
              <a:xfrm>
                <a:off x="6086475" y="1503696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366100-8704-C6CA-B37E-374E91990000}"/>
                  </a:ext>
                </a:extLst>
              </p:cNvPr>
              <p:cNvSpPr/>
              <p:nvPr/>
            </p:nvSpPr>
            <p:spPr>
              <a:xfrm>
                <a:off x="6086475" y="1600443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F1E57D6-612F-6119-47E1-8A29BF058308}"/>
                  </a:ext>
                </a:extLst>
              </p:cNvPr>
              <p:cNvSpPr/>
              <p:nvPr/>
            </p:nvSpPr>
            <p:spPr>
              <a:xfrm>
                <a:off x="6086475" y="1697189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671A896E-F33F-1F28-D996-C95938C29149}"/>
                  </a:ext>
                </a:extLst>
              </p:cNvPr>
              <p:cNvSpPr/>
              <p:nvPr/>
            </p:nvSpPr>
            <p:spPr>
              <a:xfrm>
                <a:off x="6086474" y="1203671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80C65375-5738-833C-82AD-F7DA5FEEBC0B}"/>
                  </a:ext>
                </a:extLst>
              </p:cNvPr>
              <p:cNvSpPr/>
              <p:nvPr/>
            </p:nvSpPr>
            <p:spPr>
              <a:xfrm>
                <a:off x="5375550" y="703596"/>
                <a:ext cx="51932" cy="4887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A66DA86-BFBB-AFB5-0CDB-AE8EC5654397}"/>
                  </a:ext>
                </a:extLst>
              </p:cNvPr>
              <p:cNvSpPr/>
              <p:nvPr/>
            </p:nvSpPr>
            <p:spPr>
              <a:xfrm>
                <a:off x="5378725" y="605220"/>
                <a:ext cx="51932" cy="4887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41" name="타원 1140">
              <a:extLst>
                <a:ext uri="{FF2B5EF4-FFF2-40B4-BE49-F238E27FC236}">
                  <a16:creationId xmlns:a16="http://schemas.microsoft.com/office/drawing/2014/main" id="{3AE85865-9468-9B75-3FCA-DBFB1F0329F2}"/>
                </a:ext>
              </a:extLst>
            </p:cNvPr>
            <p:cNvSpPr/>
            <p:nvPr/>
          </p:nvSpPr>
          <p:spPr>
            <a:xfrm>
              <a:off x="5651426" y="1341284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타원 1141">
              <a:extLst>
                <a:ext uri="{FF2B5EF4-FFF2-40B4-BE49-F238E27FC236}">
                  <a16:creationId xmlns:a16="http://schemas.microsoft.com/office/drawing/2014/main" id="{6C09673E-2BD8-BFD4-C142-DA03D614C236}"/>
                </a:ext>
              </a:extLst>
            </p:cNvPr>
            <p:cNvSpPr/>
            <p:nvPr/>
          </p:nvSpPr>
          <p:spPr>
            <a:xfrm>
              <a:off x="5652834" y="1449088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1E0143-B5DD-65EC-72E3-E0E15FF9AF3E}"/>
              </a:ext>
            </a:extLst>
          </p:cNvPr>
          <p:cNvGrpSpPr/>
          <p:nvPr/>
        </p:nvGrpSpPr>
        <p:grpSpPr>
          <a:xfrm>
            <a:off x="4187679" y="3503291"/>
            <a:ext cx="4299165" cy="2189481"/>
            <a:chOff x="1633057" y="4117908"/>
            <a:chExt cx="4299165" cy="218948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AA7534B-C160-ED13-01B0-967BB7B4B9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2" t="12222" b="11759"/>
            <a:stretch/>
          </p:blipFill>
          <p:spPr bwMode="auto">
            <a:xfrm>
              <a:off x="1633057" y="4117908"/>
              <a:ext cx="4299165" cy="218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8EC08A9-EA64-07A0-8EE8-972C2AB1EB00}"/>
                </a:ext>
              </a:extLst>
            </p:cNvPr>
            <p:cNvSpPr/>
            <p:nvPr/>
          </p:nvSpPr>
          <p:spPr>
            <a:xfrm>
              <a:off x="2065683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366E8FE-1B05-5FFC-2108-FE4E0CFE72A9}"/>
                </a:ext>
              </a:extLst>
            </p:cNvPr>
            <p:cNvSpPr/>
            <p:nvPr/>
          </p:nvSpPr>
          <p:spPr>
            <a:xfrm>
              <a:off x="2172911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A3049D6-018A-90D1-D5AD-CBC9CD26513A}"/>
                </a:ext>
              </a:extLst>
            </p:cNvPr>
            <p:cNvSpPr/>
            <p:nvPr/>
          </p:nvSpPr>
          <p:spPr>
            <a:xfrm>
              <a:off x="2280139" y="4289424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B794E11-8F9F-C6DA-86AC-1865C9040BEC}"/>
                </a:ext>
              </a:extLst>
            </p:cNvPr>
            <p:cNvSpPr/>
            <p:nvPr/>
          </p:nvSpPr>
          <p:spPr>
            <a:xfrm>
              <a:off x="2387367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3D449A-A0A1-7CB5-10F4-EA466E6A93AE}"/>
                </a:ext>
              </a:extLst>
            </p:cNvPr>
            <p:cNvSpPr/>
            <p:nvPr/>
          </p:nvSpPr>
          <p:spPr>
            <a:xfrm>
              <a:off x="2495720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3055915-462E-C448-8A02-C6CA99BC06AA}"/>
                </a:ext>
              </a:extLst>
            </p:cNvPr>
            <p:cNvSpPr/>
            <p:nvPr/>
          </p:nvSpPr>
          <p:spPr>
            <a:xfrm>
              <a:off x="2598648" y="4289422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1A55422-5867-CFA4-6CC4-CA6B357A35A2}"/>
                </a:ext>
              </a:extLst>
            </p:cNvPr>
            <p:cNvSpPr/>
            <p:nvPr/>
          </p:nvSpPr>
          <p:spPr>
            <a:xfrm>
              <a:off x="2701576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C4A976-8DF9-5EAA-F3FB-C28CCFBFE941}"/>
                </a:ext>
              </a:extLst>
            </p:cNvPr>
            <p:cNvSpPr/>
            <p:nvPr/>
          </p:nvSpPr>
          <p:spPr>
            <a:xfrm>
              <a:off x="2807679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938442F-1DF2-6DC2-C219-7A4C9EDA92A5}"/>
                </a:ext>
              </a:extLst>
            </p:cNvPr>
            <p:cNvSpPr/>
            <p:nvPr/>
          </p:nvSpPr>
          <p:spPr>
            <a:xfrm>
              <a:off x="2917157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2212DF5-199C-347A-669F-452EB42736E7}"/>
                </a:ext>
              </a:extLst>
            </p:cNvPr>
            <p:cNvSpPr/>
            <p:nvPr/>
          </p:nvSpPr>
          <p:spPr>
            <a:xfrm>
              <a:off x="3018960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EEA4339-E087-4681-5855-D3EE7D909E3B}"/>
                </a:ext>
              </a:extLst>
            </p:cNvPr>
            <p:cNvSpPr/>
            <p:nvPr/>
          </p:nvSpPr>
          <p:spPr>
            <a:xfrm>
              <a:off x="4878694" y="429306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2E30358-2391-D9A4-D33E-B1F3FEAB4E76}"/>
                </a:ext>
              </a:extLst>
            </p:cNvPr>
            <p:cNvSpPr/>
            <p:nvPr/>
          </p:nvSpPr>
          <p:spPr>
            <a:xfrm>
              <a:off x="4993397" y="429259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50A5C3B-531F-2F2F-5386-850C2F159E79}"/>
                </a:ext>
              </a:extLst>
            </p:cNvPr>
            <p:cNvSpPr/>
            <p:nvPr/>
          </p:nvSpPr>
          <p:spPr>
            <a:xfrm>
              <a:off x="3225545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518F66-94F6-B176-7348-8221F55F080C}"/>
                </a:ext>
              </a:extLst>
            </p:cNvPr>
            <p:cNvSpPr/>
            <p:nvPr/>
          </p:nvSpPr>
          <p:spPr>
            <a:xfrm>
              <a:off x="3326423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500CA1B-2BB7-9217-EAE4-23610358C05D}"/>
                </a:ext>
              </a:extLst>
            </p:cNvPr>
            <p:cNvSpPr/>
            <p:nvPr/>
          </p:nvSpPr>
          <p:spPr>
            <a:xfrm>
              <a:off x="3436826" y="6086474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EAC8473-103F-99DF-FF32-EDC696CF3C07}"/>
                </a:ext>
              </a:extLst>
            </p:cNvPr>
            <p:cNvSpPr/>
            <p:nvPr/>
          </p:nvSpPr>
          <p:spPr>
            <a:xfrm>
              <a:off x="3550404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277088-34BC-254A-9B9F-87C7AC15DBC6}"/>
                </a:ext>
              </a:extLst>
            </p:cNvPr>
            <p:cNvSpPr/>
            <p:nvPr/>
          </p:nvSpPr>
          <p:spPr>
            <a:xfrm>
              <a:off x="3649232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CFB2D57-00FB-E341-BAA6-09348C8B5C26}"/>
                </a:ext>
              </a:extLst>
            </p:cNvPr>
            <p:cNvSpPr/>
            <p:nvPr/>
          </p:nvSpPr>
          <p:spPr>
            <a:xfrm>
              <a:off x="3752160" y="6086472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BE9637F-7202-E645-7FBB-275A98428D59}"/>
                </a:ext>
              </a:extLst>
            </p:cNvPr>
            <p:cNvSpPr/>
            <p:nvPr/>
          </p:nvSpPr>
          <p:spPr>
            <a:xfrm>
              <a:off x="3864613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178321-8C3A-AD7E-255D-13F0FBC2C0C9}"/>
                </a:ext>
              </a:extLst>
            </p:cNvPr>
            <p:cNvSpPr/>
            <p:nvPr/>
          </p:nvSpPr>
          <p:spPr>
            <a:xfrm>
              <a:off x="3970716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DF487C5-B575-8D06-0EFA-F3539BB92395}"/>
                </a:ext>
              </a:extLst>
            </p:cNvPr>
            <p:cNvSpPr/>
            <p:nvPr/>
          </p:nvSpPr>
          <p:spPr>
            <a:xfrm>
              <a:off x="4080194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0FA6BF-0A98-853A-63F4-7DCF06A7B380}"/>
                </a:ext>
              </a:extLst>
            </p:cNvPr>
            <p:cNvSpPr/>
            <p:nvPr/>
          </p:nvSpPr>
          <p:spPr>
            <a:xfrm>
              <a:off x="4181997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A0F560F-E89A-D4D2-E585-CF881BD8D637}"/>
                </a:ext>
              </a:extLst>
            </p:cNvPr>
            <p:cNvSpPr/>
            <p:nvPr/>
          </p:nvSpPr>
          <p:spPr>
            <a:xfrm>
              <a:off x="2021619" y="601391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C775FD7-E36F-939F-F947-458E23B4FC47}"/>
                </a:ext>
              </a:extLst>
            </p:cNvPr>
            <p:cNvSpPr/>
            <p:nvPr/>
          </p:nvSpPr>
          <p:spPr>
            <a:xfrm>
              <a:off x="2019964" y="606996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53553C5-BD1D-26E3-21A7-17794E960A01}"/>
                </a:ext>
              </a:extLst>
            </p:cNvPr>
            <p:cNvSpPr/>
            <p:nvPr/>
          </p:nvSpPr>
          <p:spPr>
            <a:xfrm>
              <a:off x="2020805" y="5965021"/>
              <a:ext cx="45719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ED00338-35CB-ECB1-3A9B-6927D750F1E6}"/>
                </a:ext>
              </a:extLst>
            </p:cNvPr>
            <p:cNvSpPr/>
            <p:nvPr/>
          </p:nvSpPr>
          <p:spPr>
            <a:xfrm>
              <a:off x="2019963" y="5905800"/>
              <a:ext cx="45719" cy="4571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00A90D4-66CC-1385-65C0-E6BA333E5958}"/>
              </a:ext>
            </a:extLst>
          </p:cNvPr>
          <p:cNvGrpSpPr/>
          <p:nvPr/>
        </p:nvGrpSpPr>
        <p:grpSpPr>
          <a:xfrm rot="16200000">
            <a:off x="10402986" y="1601869"/>
            <a:ext cx="932033" cy="937438"/>
            <a:chOff x="7683500" y="1643839"/>
            <a:chExt cx="932033" cy="937438"/>
          </a:xfrm>
        </p:grpSpPr>
        <p:pic>
          <p:nvPicPr>
            <p:cNvPr id="1028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279437F3-0FEB-9058-A57E-3E4959960E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57999B1-239E-84A1-3EB5-0D56F1200000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EDF2E1D-EAC4-6F35-CD83-C8F473F342CB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7D6B88E-5C63-16DD-2F79-A4E1C315B283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65530A8-7D93-5C09-29EC-F0A382B2B1FC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892638D-DBEB-01BB-514B-48938AE67617}"/>
              </a:ext>
            </a:extLst>
          </p:cNvPr>
          <p:cNvGrpSpPr/>
          <p:nvPr/>
        </p:nvGrpSpPr>
        <p:grpSpPr>
          <a:xfrm rot="16200000">
            <a:off x="10402986" y="2552310"/>
            <a:ext cx="932033" cy="937438"/>
            <a:chOff x="7683500" y="1643839"/>
            <a:chExt cx="932033" cy="937438"/>
          </a:xfrm>
        </p:grpSpPr>
        <p:pic>
          <p:nvPicPr>
            <p:cNvPr id="54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78936CA7-C7AC-3804-4163-93B54A5C60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836569D-18FD-ADD0-58FD-291395EACFC4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C546627-E149-3B93-EFAA-A6A0DE9B1770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09F5F48-89E8-5B40-63C9-A2277544022C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297150E-3193-C6FF-0818-66E3B262750C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254484C-A4D4-1767-4FED-034D56B148BA}"/>
              </a:ext>
            </a:extLst>
          </p:cNvPr>
          <p:cNvGrpSpPr/>
          <p:nvPr/>
        </p:nvGrpSpPr>
        <p:grpSpPr>
          <a:xfrm rot="16200000">
            <a:off x="10407853" y="3502750"/>
            <a:ext cx="932033" cy="937438"/>
            <a:chOff x="7683500" y="1643839"/>
            <a:chExt cx="932033" cy="937438"/>
          </a:xfrm>
        </p:grpSpPr>
        <p:pic>
          <p:nvPicPr>
            <p:cNvPr id="60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C7EF9351-5455-823F-016F-A9831A03B3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7D78BAF-0525-1749-300D-CD799B0F7DCA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8F16D50-A6D8-5B6C-4C1F-05B5FE986CAC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58CE315-61B2-EA43-DC83-993B75B5124E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6C69E88A-ECFE-844D-D89F-FEDA3B77A20D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BC42C8AA-6709-A8E6-4A64-377AED00D427}"/>
              </a:ext>
            </a:extLst>
          </p:cNvPr>
          <p:cNvGrpSpPr/>
          <p:nvPr/>
        </p:nvGrpSpPr>
        <p:grpSpPr>
          <a:xfrm rot="16200000">
            <a:off x="10411110" y="4447250"/>
            <a:ext cx="932033" cy="937438"/>
            <a:chOff x="7683500" y="1643839"/>
            <a:chExt cx="932033" cy="937438"/>
          </a:xfrm>
        </p:grpSpPr>
        <p:pic>
          <p:nvPicPr>
            <p:cNvPr id="1027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D68E95CB-513C-DEFE-8A18-44C24AB8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DDD6D9B6-B515-B9E0-EECC-A0766FBC0750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타원 1029">
              <a:extLst>
                <a:ext uri="{FF2B5EF4-FFF2-40B4-BE49-F238E27FC236}">
                  <a16:creationId xmlns:a16="http://schemas.microsoft.com/office/drawing/2014/main" id="{E24B6B67-9A56-61C7-007F-0864327DEAD3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타원 1030">
              <a:extLst>
                <a:ext uri="{FF2B5EF4-FFF2-40B4-BE49-F238E27FC236}">
                  <a16:creationId xmlns:a16="http://schemas.microsoft.com/office/drawing/2014/main" id="{3A763BA1-B503-9531-C799-6715ECF0DDCF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E3DF2A31-FBC3-93B6-59C2-4DE0FF09DE1A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40FF1901-8AD0-4BD1-7859-F6CA4086D51C}"/>
              </a:ext>
            </a:extLst>
          </p:cNvPr>
          <p:cNvGrpSpPr/>
          <p:nvPr/>
        </p:nvGrpSpPr>
        <p:grpSpPr>
          <a:xfrm rot="16200000">
            <a:off x="10402986" y="5391749"/>
            <a:ext cx="932033" cy="937438"/>
            <a:chOff x="7683500" y="1643839"/>
            <a:chExt cx="932033" cy="937438"/>
          </a:xfrm>
        </p:grpSpPr>
        <p:pic>
          <p:nvPicPr>
            <p:cNvPr id="1034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F24338B6-4705-DE26-E6AF-ED003E192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EBB9D802-5705-F4B3-7C99-A6A5CAF69D8C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6" name="타원 1035">
              <a:extLst>
                <a:ext uri="{FF2B5EF4-FFF2-40B4-BE49-F238E27FC236}">
                  <a16:creationId xmlns:a16="http://schemas.microsoft.com/office/drawing/2014/main" id="{AE968457-34C4-3BC5-20CF-633F13F2B477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타원 1036">
              <a:extLst>
                <a:ext uri="{FF2B5EF4-FFF2-40B4-BE49-F238E27FC236}">
                  <a16:creationId xmlns:a16="http://schemas.microsoft.com/office/drawing/2014/main" id="{8E01E864-B791-8FFC-011E-87F949D697DE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타원 1037">
              <a:extLst>
                <a:ext uri="{FF2B5EF4-FFF2-40B4-BE49-F238E27FC236}">
                  <a16:creationId xmlns:a16="http://schemas.microsoft.com/office/drawing/2014/main" id="{46EDA221-EDED-392A-89CA-286681501680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48" name="연결선: 꺾임 1047">
            <a:extLst>
              <a:ext uri="{FF2B5EF4-FFF2-40B4-BE49-F238E27FC236}">
                <a16:creationId xmlns:a16="http://schemas.microsoft.com/office/drawing/2014/main" id="{52D8B1ED-6691-88F0-C56F-CF524815C814}"/>
              </a:ext>
            </a:extLst>
          </p:cNvPr>
          <p:cNvCxnSpPr>
            <a:cxnSpLocks/>
            <a:stCxn id="37" idx="0"/>
            <a:endCxn id="57" idx="0"/>
          </p:cNvCxnSpPr>
          <p:nvPr/>
        </p:nvCxnSpPr>
        <p:spPr>
          <a:xfrm rot="10800000" flipV="1">
            <a:off x="10417985" y="2109254"/>
            <a:ext cx="12700" cy="950441"/>
          </a:xfrm>
          <a:prstGeom prst="bentConnector3">
            <a:avLst>
              <a:gd name="adj1" fmla="val 21870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연결선: 꺾임 1049">
            <a:extLst>
              <a:ext uri="{FF2B5EF4-FFF2-40B4-BE49-F238E27FC236}">
                <a16:creationId xmlns:a16="http://schemas.microsoft.com/office/drawing/2014/main" id="{529E33C2-5726-590E-539B-95E332402615}"/>
              </a:ext>
            </a:extLst>
          </p:cNvPr>
          <p:cNvCxnSpPr>
            <a:cxnSpLocks/>
            <a:stCxn id="51" idx="0"/>
            <a:endCxn id="58" idx="0"/>
          </p:cNvCxnSpPr>
          <p:nvPr/>
        </p:nvCxnSpPr>
        <p:spPr>
          <a:xfrm rot="10800000" flipV="1">
            <a:off x="10417985" y="2210144"/>
            <a:ext cx="12700" cy="950441"/>
          </a:xfrm>
          <a:prstGeom prst="bentConnector3">
            <a:avLst>
              <a:gd name="adj1" fmla="val 184952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7DE01AD3-51CA-A2BB-14C3-F731FE03B887}"/>
              </a:ext>
            </a:extLst>
          </p:cNvPr>
          <p:cNvCxnSpPr>
            <a:stCxn id="35" idx="0"/>
            <a:endCxn id="47" idx="6"/>
          </p:cNvCxnSpPr>
          <p:nvPr/>
        </p:nvCxnSpPr>
        <p:spPr>
          <a:xfrm rot="10800000" flipV="1">
            <a:off x="9211015" y="2034331"/>
            <a:ext cx="1200861" cy="828344"/>
          </a:xfrm>
          <a:prstGeom prst="bentConnector3">
            <a:avLst>
              <a:gd name="adj1" fmla="val 43919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연결선: 꺾임 1055">
            <a:extLst>
              <a:ext uri="{FF2B5EF4-FFF2-40B4-BE49-F238E27FC236}">
                <a16:creationId xmlns:a16="http://schemas.microsoft.com/office/drawing/2014/main" id="{AF5E0977-7F05-B570-9D03-DE80D0707CC9}"/>
              </a:ext>
            </a:extLst>
          </p:cNvPr>
          <p:cNvCxnSpPr>
            <a:cxnSpLocks/>
            <a:stCxn id="57" idx="0"/>
            <a:endCxn id="63" idx="0"/>
          </p:cNvCxnSpPr>
          <p:nvPr/>
        </p:nvCxnSpPr>
        <p:spPr>
          <a:xfrm rot="10800000" flipH="1" flipV="1">
            <a:off x="10417984" y="3059696"/>
            <a:ext cx="4867" cy="950440"/>
          </a:xfrm>
          <a:prstGeom prst="bentConnector3">
            <a:avLst>
              <a:gd name="adj1" fmla="val -544590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연결선: 꺾임 1058">
            <a:extLst>
              <a:ext uri="{FF2B5EF4-FFF2-40B4-BE49-F238E27FC236}">
                <a16:creationId xmlns:a16="http://schemas.microsoft.com/office/drawing/2014/main" id="{A7783830-4615-0581-59F6-9CD7260D588A}"/>
              </a:ext>
            </a:extLst>
          </p:cNvPr>
          <p:cNvCxnSpPr>
            <a:cxnSpLocks/>
            <a:stCxn id="63" idx="0"/>
            <a:endCxn id="1031" idx="0"/>
          </p:cNvCxnSpPr>
          <p:nvPr/>
        </p:nvCxnSpPr>
        <p:spPr>
          <a:xfrm rot="10800000" flipH="1" flipV="1">
            <a:off x="10422851" y="4010136"/>
            <a:ext cx="3257" cy="944500"/>
          </a:xfrm>
          <a:prstGeom prst="bentConnector3">
            <a:avLst>
              <a:gd name="adj1" fmla="val -813791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연결선: 꺾임 1062">
            <a:extLst>
              <a:ext uri="{FF2B5EF4-FFF2-40B4-BE49-F238E27FC236}">
                <a16:creationId xmlns:a16="http://schemas.microsoft.com/office/drawing/2014/main" id="{3D40535F-6586-7687-4369-A9C6DA174C78}"/>
              </a:ext>
            </a:extLst>
          </p:cNvPr>
          <p:cNvCxnSpPr>
            <a:cxnSpLocks/>
            <a:stCxn id="1031" idx="0"/>
            <a:endCxn id="1037" idx="0"/>
          </p:cNvCxnSpPr>
          <p:nvPr/>
        </p:nvCxnSpPr>
        <p:spPr>
          <a:xfrm rot="10800000" flipV="1">
            <a:off x="10417985" y="4954635"/>
            <a:ext cx="8124" cy="944499"/>
          </a:xfrm>
          <a:prstGeom prst="bentConnector3">
            <a:avLst>
              <a:gd name="adj1" fmla="val 336258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연결선: 꺾임 1069">
            <a:extLst>
              <a:ext uri="{FF2B5EF4-FFF2-40B4-BE49-F238E27FC236}">
                <a16:creationId xmlns:a16="http://schemas.microsoft.com/office/drawing/2014/main" id="{94C78D9A-39FA-74BB-C401-F95F7655E428}"/>
              </a:ext>
            </a:extLst>
          </p:cNvPr>
          <p:cNvCxnSpPr>
            <a:cxnSpLocks/>
            <a:stCxn id="58" idx="0"/>
            <a:endCxn id="1024" idx="0"/>
          </p:cNvCxnSpPr>
          <p:nvPr/>
        </p:nvCxnSpPr>
        <p:spPr>
          <a:xfrm rot="10800000" flipH="1" flipV="1">
            <a:off x="10417984" y="3160586"/>
            <a:ext cx="4867" cy="950440"/>
          </a:xfrm>
          <a:prstGeom prst="bentConnector3">
            <a:avLst>
              <a:gd name="adj1" fmla="val -456521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연결선: 꺾임 1072">
            <a:extLst>
              <a:ext uri="{FF2B5EF4-FFF2-40B4-BE49-F238E27FC236}">
                <a16:creationId xmlns:a16="http://schemas.microsoft.com/office/drawing/2014/main" id="{B439C65D-5A7B-2B1F-9FD5-378D05C9F4DC}"/>
              </a:ext>
            </a:extLst>
          </p:cNvPr>
          <p:cNvCxnSpPr>
            <a:cxnSpLocks/>
            <a:stCxn id="1024" idx="0"/>
            <a:endCxn id="1032" idx="0"/>
          </p:cNvCxnSpPr>
          <p:nvPr/>
        </p:nvCxnSpPr>
        <p:spPr>
          <a:xfrm rot="10800000" flipH="1" flipV="1">
            <a:off x="10422851" y="4111026"/>
            <a:ext cx="3257" cy="944500"/>
          </a:xfrm>
          <a:prstGeom prst="bentConnector3">
            <a:avLst>
              <a:gd name="adj1" fmla="val -706561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연결선: 꺾임 1075">
            <a:extLst>
              <a:ext uri="{FF2B5EF4-FFF2-40B4-BE49-F238E27FC236}">
                <a16:creationId xmlns:a16="http://schemas.microsoft.com/office/drawing/2014/main" id="{8532F764-EE11-5452-DBE4-9BC0CC135614}"/>
              </a:ext>
            </a:extLst>
          </p:cNvPr>
          <p:cNvCxnSpPr>
            <a:cxnSpLocks/>
            <a:stCxn id="1038" idx="0"/>
            <a:endCxn id="1032" idx="0"/>
          </p:cNvCxnSpPr>
          <p:nvPr/>
        </p:nvCxnSpPr>
        <p:spPr>
          <a:xfrm rot="10800000" flipH="1">
            <a:off x="10417985" y="5055527"/>
            <a:ext cx="8124" cy="944499"/>
          </a:xfrm>
          <a:prstGeom prst="bentConnector3">
            <a:avLst>
              <a:gd name="adj1" fmla="val -275450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연결선: 꺾임 1082">
            <a:extLst>
              <a:ext uri="{FF2B5EF4-FFF2-40B4-BE49-F238E27FC236}">
                <a16:creationId xmlns:a16="http://schemas.microsoft.com/office/drawing/2014/main" id="{000CE7F5-82D3-C10B-91A3-E87FC8B206E1}"/>
              </a:ext>
            </a:extLst>
          </p:cNvPr>
          <p:cNvCxnSpPr>
            <a:cxnSpLocks/>
            <a:stCxn id="34" idx="0"/>
            <a:endCxn id="42" idx="6"/>
          </p:cNvCxnSpPr>
          <p:nvPr/>
        </p:nvCxnSpPr>
        <p:spPr>
          <a:xfrm rot="10800000" flipV="1">
            <a:off x="9211015" y="1933441"/>
            <a:ext cx="1197392" cy="1032590"/>
          </a:xfrm>
          <a:prstGeom prst="bentConnector3">
            <a:avLst>
              <a:gd name="adj1" fmla="val 3979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연결선: 꺾임 1086">
            <a:extLst>
              <a:ext uri="{FF2B5EF4-FFF2-40B4-BE49-F238E27FC236}">
                <a16:creationId xmlns:a16="http://schemas.microsoft.com/office/drawing/2014/main" id="{B9201843-01AB-A914-A5D6-8677DDACEF0D}"/>
              </a:ext>
            </a:extLst>
          </p:cNvPr>
          <p:cNvCxnSpPr>
            <a:cxnSpLocks/>
            <a:stCxn id="55" idx="0"/>
            <a:endCxn id="44" idx="6"/>
          </p:cNvCxnSpPr>
          <p:nvPr/>
        </p:nvCxnSpPr>
        <p:spPr>
          <a:xfrm rot="10800000" flipV="1">
            <a:off x="9211015" y="2883882"/>
            <a:ext cx="1197392" cy="278818"/>
          </a:xfrm>
          <a:prstGeom prst="bentConnector3">
            <a:avLst>
              <a:gd name="adj1" fmla="val 3462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1" name="연결선: 꺾임 1090">
            <a:extLst>
              <a:ext uri="{FF2B5EF4-FFF2-40B4-BE49-F238E27FC236}">
                <a16:creationId xmlns:a16="http://schemas.microsoft.com/office/drawing/2014/main" id="{8E42E316-97C9-E0E2-332B-0BE4BBE7B791}"/>
              </a:ext>
            </a:extLst>
          </p:cNvPr>
          <p:cNvCxnSpPr>
            <a:cxnSpLocks/>
            <a:stCxn id="56" idx="0"/>
            <a:endCxn id="43" idx="6"/>
          </p:cNvCxnSpPr>
          <p:nvPr/>
        </p:nvCxnSpPr>
        <p:spPr>
          <a:xfrm rot="10800000" flipV="1">
            <a:off x="9211015" y="2984772"/>
            <a:ext cx="1200860" cy="78006"/>
          </a:xfrm>
          <a:prstGeom prst="bentConnector3">
            <a:avLst>
              <a:gd name="adj1" fmla="val 31096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5" name="연결선: 꺾임 1094">
            <a:extLst>
              <a:ext uri="{FF2B5EF4-FFF2-40B4-BE49-F238E27FC236}">
                <a16:creationId xmlns:a16="http://schemas.microsoft.com/office/drawing/2014/main" id="{B8599F05-072C-626C-2938-E0AD78B9402B}"/>
              </a:ext>
            </a:extLst>
          </p:cNvPr>
          <p:cNvCxnSpPr>
            <a:cxnSpLocks/>
            <a:stCxn id="61" idx="0"/>
            <a:endCxn id="46" idx="6"/>
          </p:cNvCxnSpPr>
          <p:nvPr/>
        </p:nvCxnSpPr>
        <p:spPr>
          <a:xfrm rot="10800000">
            <a:off x="9211016" y="3356194"/>
            <a:ext cx="1202259" cy="478129"/>
          </a:xfrm>
          <a:prstGeom prst="bentConnector3">
            <a:avLst>
              <a:gd name="adj1" fmla="val 3455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8" name="연결선: 꺾임 1097">
            <a:extLst>
              <a:ext uri="{FF2B5EF4-FFF2-40B4-BE49-F238E27FC236}">
                <a16:creationId xmlns:a16="http://schemas.microsoft.com/office/drawing/2014/main" id="{6BFCFE10-3215-9FB5-157C-136D6E612E1F}"/>
              </a:ext>
            </a:extLst>
          </p:cNvPr>
          <p:cNvCxnSpPr>
            <a:cxnSpLocks/>
            <a:stCxn id="62" idx="0"/>
            <a:endCxn id="45" idx="6"/>
          </p:cNvCxnSpPr>
          <p:nvPr/>
        </p:nvCxnSpPr>
        <p:spPr>
          <a:xfrm rot="10800000">
            <a:off x="9211016" y="3259448"/>
            <a:ext cx="1205727" cy="675765"/>
          </a:xfrm>
          <a:prstGeom prst="bentConnector3">
            <a:avLst>
              <a:gd name="adj1" fmla="val 30909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연결선: 꺾임 1108">
            <a:extLst>
              <a:ext uri="{FF2B5EF4-FFF2-40B4-BE49-F238E27FC236}">
                <a16:creationId xmlns:a16="http://schemas.microsoft.com/office/drawing/2014/main" id="{635E5984-343E-5965-0904-620EBD5F05D2}"/>
              </a:ext>
            </a:extLst>
          </p:cNvPr>
          <p:cNvCxnSpPr>
            <a:cxnSpLocks/>
            <a:stCxn id="1030" idx="0"/>
            <a:endCxn id="39" idx="6"/>
          </p:cNvCxnSpPr>
          <p:nvPr/>
        </p:nvCxnSpPr>
        <p:spPr>
          <a:xfrm rot="10800000">
            <a:off x="8492333" y="3159526"/>
            <a:ext cx="1927666" cy="1720187"/>
          </a:xfrm>
          <a:prstGeom prst="bentConnector3">
            <a:avLst>
              <a:gd name="adj1" fmla="val 79318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3" name="연결선: 꺾임 1112">
            <a:extLst>
              <a:ext uri="{FF2B5EF4-FFF2-40B4-BE49-F238E27FC236}">
                <a16:creationId xmlns:a16="http://schemas.microsoft.com/office/drawing/2014/main" id="{1B271BED-36DD-1E6F-DC0D-FF764B166934}"/>
              </a:ext>
            </a:extLst>
          </p:cNvPr>
          <p:cNvCxnSpPr>
            <a:cxnSpLocks/>
            <a:stCxn id="1029" idx="0"/>
            <a:endCxn id="38" idx="6"/>
          </p:cNvCxnSpPr>
          <p:nvPr/>
        </p:nvCxnSpPr>
        <p:spPr>
          <a:xfrm rot="10800000">
            <a:off x="8492333" y="3062778"/>
            <a:ext cx="1924198" cy="1716044"/>
          </a:xfrm>
          <a:prstGeom prst="bentConnector3">
            <a:avLst>
              <a:gd name="adj1" fmla="val 7491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연결선: 꺾임 1117">
            <a:extLst>
              <a:ext uri="{FF2B5EF4-FFF2-40B4-BE49-F238E27FC236}">
                <a16:creationId xmlns:a16="http://schemas.microsoft.com/office/drawing/2014/main" id="{48DF5BE3-0A6D-31DB-D1C9-3696487BF07A}"/>
              </a:ext>
            </a:extLst>
          </p:cNvPr>
          <p:cNvCxnSpPr>
            <a:cxnSpLocks/>
            <a:stCxn id="1035" idx="0"/>
            <a:endCxn id="40" idx="6"/>
          </p:cNvCxnSpPr>
          <p:nvPr/>
        </p:nvCxnSpPr>
        <p:spPr>
          <a:xfrm rot="10800000">
            <a:off x="8492333" y="3259447"/>
            <a:ext cx="1916074" cy="2463874"/>
          </a:xfrm>
          <a:prstGeom prst="bentConnector3">
            <a:avLst>
              <a:gd name="adj1" fmla="val 87118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연결선: 꺾임 1122">
            <a:extLst>
              <a:ext uri="{FF2B5EF4-FFF2-40B4-BE49-F238E27FC236}">
                <a16:creationId xmlns:a16="http://schemas.microsoft.com/office/drawing/2014/main" id="{DEAB5FAB-CCD4-5C6F-7EAD-6142690C5E47}"/>
              </a:ext>
            </a:extLst>
          </p:cNvPr>
          <p:cNvCxnSpPr>
            <a:cxnSpLocks/>
            <a:stCxn id="1036" idx="0"/>
            <a:endCxn id="41" idx="6"/>
          </p:cNvCxnSpPr>
          <p:nvPr/>
        </p:nvCxnSpPr>
        <p:spPr>
          <a:xfrm rot="10800000">
            <a:off x="8492333" y="3356195"/>
            <a:ext cx="1919542" cy="2468017"/>
          </a:xfrm>
          <a:prstGeom prst="bentConnector3">
            <a:avLst>
              <a:gd name="adj1" fmla="val 9284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9" name="TextBox 1128">
            <a:extLst>
              <a:ext uri="{FF2B5EF4-FFF2-40B4-BE49-F238E27FC236}">
                <a16:creationId xmlns:a16="http://schemas.microsoft.com/office/drawing/2014/main" id="{53DC33DE-B878-E47F-A92D-C069846366FF}"/>
              </a:ext>
            </a:extLst>
          </p:cNvPr>
          <p:cNvSpPr txBox="1"/>
          <p:nvPr/>
        </p:nvSpPr>
        <p:spPr>
          <a:xfrm>
            <a:off x="10501224" y="4651670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#1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BFB8831C-85F3-8AA2-6FBF-104901D17F1E}"/>
              </a:ext>
            </a:extLst>
          </p:cNvPr>
          <p:cNvSpPr txBox="1"/>
          <p:nvPr/>
        </p:nvSpPr>
        <p:spPr>
          <a:xfrm>
            <a:off x="10519110" y="5558516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#2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F8F2128A-32B9-0024-F9BB-494723F92E50}"/>
              </a:ext>
            </a:extLst>
          </p:cNvPr>
          <p:cNvSpPr txBox="1"/>
          <p:nvPr/>
        </p:nvSpPr>
        <p:spPr>
          <a:xfrm>
            <a:off x="10519110" y="3700029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#3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4BA2B265-D63B-0A9A-17A3-5B34E3A8C1A9}"/>
              </a:ext>
            </a:extLst>
          </p:cNvPr>
          <p:cNvSpPr txBox="1"/>
          <p:nvPr/>
        </p:nvSpPr>
        <p:spPr>
          <a:xfrm>
            <a:off x="10553961" y="2755230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#4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C2DB3B63-6EEB-D854-97F0-D1B2025ED93A}"/>
              </a:ext>
            </a:extLst>
          </p:cNvPr>
          <p:cNvSpPr txBox="1"/>
          <p:nvPr/>
        </p:nvSpPr>
        <p:spPr>
          <a:xfrm>
            <a:off x="10519109" y="1799517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#5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cxnSp>
        <p:nvCxnSpPr>
          <p:cNvPr id="1134" name="연결선: 꺾임 1133">
            <a:extLst>
              <a:ext uri="{FF2B5EF4-FFF2-40B4-BE49-F238E27FC236}">
                <a16:creationId xmlns:a16="http://schemas.microsoft.com/office/drawing/2014/main" id="{02C168CC-DA4B-97AC-6BB6-691A281BA643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10800000" flipV="1">
            <a:off x="8468135" y="2109255"/>
            <a:ext cx="1949851" cy="12442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연결선: 꺾임 1136">
            <a:extLst>
              <a:ext uri="{FF2B5EF4-FFF2-40B4-BE49-F238E27FC236}">
                <a16:creationId xmlns:a16="http://schemas.microsoft.com/office/drawing/2014/main" id="{14B07A51-515D-0EB1-F12C-1B24FA38527E}"/>
              </a:ext>
            </a:extLst>
          </p:cNvPr>
          <p:cNvCxnSpPr>
            <a:cxnSpLocks/>
            <a:stCxn id="51" idx="0"/>
            <a:endCxn id="48" idx="6"/>
          </p:cNvCxnSpPr>
          <p:nvPr/>
        </p:nvCxnSpPr>
        <p:spPr>
          <a:xfrm rot="10800000" flipV="1">
            <a:off x="8490925" y="2210145"/>
            <a:ext cx="1927060" cy="1463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연결선: 꺾임 1143">
            <a:extLst>
              <a:ext uri="{FF2B5EF4-FFF2-40B4-BE49-F238E27FC236}">
                <a16:creationId xmlns:a16="http://schemas.microsoft.com/office/drawing/2014/main" id="{63C870FB-7A63-9FE5-B469-BA3B2AFEF868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4620304" y="2258115"/>
            <a:ext cx="3821864" cy="316404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연결선: 꺾임 1146">
            <a:extLst>
              <a:ext uri="{FF2B5EF4-FFF2-40B4-BE49-F238E27FC236}">
                <a16:creationId xmlns:a16="http://schemas.microsoft.com/office/drawing/2014/main" id="{CFB0692A-0805-696D-B179-B447228C0F97}"/>
              </a:ext>
            </a:extLst>
          </p:cNvPr>
          <p:cNvCxnSpPr>
            <a:cxnSpLocks/>
            <a:stCxn id="29" idx="6"/>
            <a:endCxn id="48" idx="2"/>
          </p:cNvCxnSpPr>
          <p:nvPr/>
        </p:nvCxnSpPr>
        <p:spPr>
          <a:xfrm flipV="1">
            <a:off x="4620305" y="2356491"/>
            <a:ext cx="3818688" cy="3121713"/>
          </a:xfrm>
          <a:prstGeom prst="bentConnector3">
            <a:avLst>
              <a:gd name="adj1" fmla="val 522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연결선: 꺾임 1150">
            <a:extLst>
              <a:ext uri="{FF2B5EF4-FFF2-40B4-BE49-F238E27FC236}">
                <a16:creationId xmlns:a16="http://schemas.microsoft.com/office/drawing/2014/main" id="{6260ED7F-BF7F-44F2-8621-6935BB3CC265}"/>
              </a:ext>
            </a:extLst>
          </p:cNvPr>
          <p:cNvCxnSpPr>
            <a:cxnSpLocks/>
            <a:stCxn id="30" idx="6"/>
            <a:endCxn id="1141" idx="2"/>
          </p:cNvCxnSpPr>
          <p:nvPr/>
        </p:nvCxnSpPr>
        <p:spPr>
          <a:xfrm flipV="1">
            <a:off x="4621146" y="2453538"/>
            <a:ext cx="3816439" cy="2919726"/>
          </a:xfrm>
          <a:prstGeom prst="bentConnector3">
            <a:avLst>
              <a:gd name="adj1" fmla="val 55324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연결선: 꺾임 1154">
            <a:extLst>
              <a:ext uri="{FF2B5EF4-FFF2-40B4-BE49-F238E27FC236}">
                <a16:creationId xmlns:a16="http://schemas.microsoft.com/office/drawing/2014/main" id="{43522789-FCF4-6518-C562-0EEDBAE1BA7E}"/>
              </a:ext>
            </a:extLst>
          </p:cNvPr>
          <p:cNvCxnSpPr>
            <a:cxnSpLocks/>
            <a:stCxn id="31" idx="6"/>
            <a:endCxn id="1142" idx="2"/>
          </p:cNvCxnSpPr>
          <p:nvPr/>
        </p:nvCxnSpPr>
        <p:spPr>
          <a:xfrm flipV="1">
            <a:off x="4620304" y="2561342"/>
            <a:ext cx="3818689" cy="2752701"/>
          </a:xfrm>
          <a:prstGeom prst="bentConnector3">
            <a:avLst>
              <a:gd name="adj1" fmla="val 5873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2D0DB3F-B322-4DF7-B010-DB952B8DB4C3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</a:t>
            </a:r>
            <a:r>
              <a:rPr lang="ko-KR" altLang="en-US" sz="3000" dirty="0"/>
              <a:t>연결구성도</a:t>
            </a:r>
            <a:r>
              <a:rPr lang="en-US" altLang="ko-KR" sz="3000" dirty="0"/>
              <a:t>(2) - OLED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326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7F96E88-4FBF-AE4E-84F5-2456DDD5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6" y="926673"/>
            <a:ext cx="4809090" cy="56306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E68CDBC-A2DC-F203-AB43-14E9145D60B4}"/>
              </a:ext>
            </a:extLst>
          </p:cNvPr>
          <p:cNvSpPr/>
          <p:nvPr/>
        </p:nvSpPr>
        <p:spPr>
          <a:xfrm>
            <a:off x="4332660" y="1442164"/>
            <a:ext cx="668924" cy="675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F0A3B-11AC-0D24-E710-FA0BA616DBCA}"/>
              </a:ext>
            </a:extLst>
          </p:cNvPr>
          <p:cNvSpPr txBox="1"/>
          <p:nvPr/>
        </p:nvSpPr>
        <p:spPr>
          <a:xfrm>
            <a:off x="2801631" y="1678414"/>
            <a:ext cx="1463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>
                <a:solidFill>
                  <a:srgbClr val="FF0000"/>
                </a:solidFill>
              </a:rPr>
              <a:t>토출구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E7E309-2B84-982B-0C25-6B8F00178F51}"/>
              </a:ext>
            </a:extLst>
          </p:cNvPr>
          <p:cNvSpPr/>
          <p:nvPr/>
        </p:nvSpPr>
        <p:spPr>
          <a:xfrm>
            <a:off x="8027326" y="5531395"/>
            <a:ext cx="650270" cy="169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DD2FF-2516-FAAA-F686-6E4ED1D9D206}"/>
              </a:ext>
            </a:extLst>
          </p:cNvPr>
          <p:cNvSpPr txBox="1"/>
          <p:nvPr/>
        </p:nvSpPr>
        <p:spPr>
          <a:xfrm>
            <a:off x="8524013" y="5477792"/>
            <a:ext cx="288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1. </a:t>
            </a:r>
            <a:r>
              <a:rPr lang="en-US" altLang="ko-KR" sz="1500" dirty="0" err="1">
                <a:solidFill>
                  <a:srgbClr val="FF0000"/>
                </a:solidFill>
              </a:rPr>
              <a:t>Faduino</a:t>
            </a:r>
            <a:r>
              <a:rPr lang="ko-KR" altLang="en-US" sz="1500" dirty="0">
                <a:solidFill>
                  <a:srgbClr val="FF0000"/>
                </a:solidFill>
              </a:rPr>
              <a:t>의 </a:t>
            </a:r>
            <a:r>
              <a:rPr lang="en-US" altLang="ko-KR" sz="1500" dirty="0">
                <a:solidFill>
                  <a:srgbClr val="FF0000"/>
                </a:solidFill>
              </a:rPr>
              <a:t>COM port </a:t>
            </a:r>
            <a:r>
              <a:rPr lang="ko-KR" altLang="en-US" sz="150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DB431A-F104-7090-79F5-8C2D718F68BC}"/>
              </a:ext>
            </a:extLst>
          </p:cNvPr>
          <p:cNvSpPr/>
          <p:nvPr/>
        </p:nvSpPr>
        <p:spPr>
          <a:xfrm>
            <a:off x="5307892" y="2096511"/>
            <a:ext cx="1898353" cy="2487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62CB7-5162-BB70-796B-4708D013D0C4}"/>
              </a:ext>
            </a:extLst>
          </p:cNvPr>
          <p:cNvSpPr txBox="1"/>
          <p:nvPr/>
        </p:nvSpPr>
        <p:spPr>
          <a:xfrm>
            <a:off x="7206245" y="3080062"/>
            <a:ext cx="1642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 err="1">
                <a:solidFill>
                  <a:srgbClr val="FF0000"/>
                </a:solidFill>
              </a:rPr>
              <a:t>토출할</a:t>
            </a:r>
            <a:r>
              <a:rPr lang="ko-KR" altLang="en-US" sz="1500" dirty="0">
                <a:solidFill>
                  <a:srgbClr val="FF0000"/>
                </a:solidFill>
              </a:rPr>
              <a:t> 용량을 키패드를 이용해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302F63-FAA7-B487-6855-2A259FFE1D50}"/>
              </a:ext>
            </a:extLst>
          </p:cNvPr>
          <p:cNvSpPr/>
          <p:nvPr/>
        </p:nvSpPr>
        <p:spPr>
          <a:xfrm>
            <a:off x="5339555" y="4646616"/>
            <a:ext cx="1429460" cy="821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9DD3C-3CCD-8B1F-6DB8-7189959D5775}"/>
              </a:ext>
            </a:extLst>
          </p:cNvPr>
          <p:cNvSpPr txBox="1"/>
          <p:nvPr/>
        </p:nvSpPr>
        <p:spPr>
          <a:xfrm>
            <a:off x="8507543" y="4798783"/>
            <a:ext cx="3066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Set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설정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40D2D-47F1-7037-E8F3-99F05635FEBC}"/>
              </a:ext>
            </a:extLst>
          </p:cNvPr>
          <p:cNvSpPr txBox="1"/>
          <p:nvPr/>
        </p:nvSpPr>
        <p:spPr>
          <a:xfrm>
            <a:off x="6710301" y="5507738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0~300 </a:t>
            </a:r>
            <a:r>
              <a:rPr lang="ko-KR" altLang="en-US" sz="1500" dirty="0">
                <a:solidFill>
                  <a:srgbClr val="FF0000"/>
                </a:solidFill>
              </a:rPr>
              <a:t>범위의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선택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Test GUI</a:t>
            </a:r>
            <a:endParaRPr lang="ko-KR" altLang="en-US" sz="3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231459-8E95-502C-AB14-A11D1C1C9069}"/>
              </a:ext>
            </a:extLst>
          </p:cNvPr>
          <p:cNvSpPr/>
          <p:nvPr/>
        </p:nvSpPr>
        <p:spPr>
          <a:xfrm>
            <a:off x="6822350" y="4630777"/>
            <a:ext cx="1002214" cy="88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40A20-B169-9A1F-B215-2315E9A259EA}"/>
              </a:ext>
            </a:extLst>
          </p:cNvPr>
          <p:cNvSpPr txBox="1"/>
          <p:nvPr/>
        </p:nvSpPr>
        <p:spPr>
          <a:xfrm>
            <a:off x="5273645" y="5442075"/>
            <a:ext cx="1463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</a:t>
            </a:r>
            <a:r>
              <a:rPr lang="ko-KR" altLang="en-US" sz="1500" dirty="0">
                <a:solidFill>
                  <a:srgbClr val="FF0000"/>
                </a:solidFill>
              </a:rPr>
              <a:t>사용자 이름 입력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2ACFE1-D9D4-F08A-E06F-0358336B2381}"/>
              </a:ext>
            </a:extLst>
          </p:cNvPr>
          <p:cNvSpPr/>
          <p:nvPr/>
        </p:nvSpPr>
        <p:spPr>
          <a:xfrm>
            <a:off x="7862431" y="4851940"/>
            <a:ext cx="650270" cy="295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ABE994-740A-2AE8-5211-4120E1820FD7}"/>
              </a:ext>
            </a:extLst>
          </p:cNvPr>
          <p:cNvSpPr/>
          <p:nvPr/>
        </p:nvSpPr>
        <p:spPr>
          <a:xfrm>
            <a:off x="7868851" y="5165157"/>
            <a:ext cx="650270" cy="295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9BD67-77E0-9EB5-3A3B-10594B5F9D75}"/>
              </a:ext>
            </a:extLst>
          </p:cNvPr>
          <p:cNvSpPr txBox="1"/>
          <p:nvPr/>
        </p:nvSpPr>
        <p:spPr>
          <a:xfrm>
            <a:off x="8494593" y="5123002"/>
            <a:ext cx="229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4. </a:t>
            </a:r>
            <a:r>
              <a:rPr lang="en-US" altLang="ko-KR" sz="1500" dirty="0" err="1">
                <a:solidFill>
                  <a:srgbClr val="FF0000"/>
                </a:solidFill>
              </a:rPr>
              <a:t>Extr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준비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016C1-B363-8CAD-B329-1A8C89A6D7D4}"/>
              </a:ext>
            </a:extLst>
          </p:cNvPr>
          <p:cNvSpPr txBox="1"/>
          <p:nvPr/>
        </p:nvSpPr>
        <p:spPr>
          <a:xfrm>
            <a:off x="292289" y="3440606"/>
            <a:ext cx="36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dosing_test_app_v1.0.0.exe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66118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Protocol</a:t>
            </a:r>
            <a:endParaRPr lang="ko-KR" altLang="en-US" sz="3000" dirty="0"/>
          </a:p>
        </p:txBody>
      </p:sp>
      <p:pic>
        <p:nvPicPr>
          <p:cNvPr id="3" name="그림 2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4D6E8F71-3CE3-4407-BC8B-203722D4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28"/>
          <a:stretch/>
        </p:blipFill>
        <p:spPr>
          <a:xfrm>
            <a:off x="170409" y="822858"/>
            <a:ext cx="3491630" cy="5013858"/>
          </a:xfrm>
          <a:prstGeom prst="rect">
            <a:avLst/>
          </a:prstGeom>
        </p:spPr>
      </p:pic>
      <p:pic>
        <p:nvPicPr>
          <p:cNvPr id="4" name="그림 3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E9A2707-A726-11C6-CC5C-31A0D6EA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b="49329"/>
          <a:stretch/>
        </p:blipFill>
        <p:spPr>
          <a:xfrm>
            <a:off x="3434001" y="1924842"/>
            <a:ext cx="3381205" cy="4001267"/>
          </a:xfrm>
          <a:prstGeom prst="rect">
            <a:avLst/>
          </a:prstGeom>
        </p:spPr>
      </p:pic>
      <p:pic>
        <p:nvPicPr>
          <p:cNvPr id="5" name="그림 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40C7361-FB01-F608-E104-B88675337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2" b="24892"/>
          <a:stretch/>
        </p:blipFill>
        <p:spPr>
          <a:xfrm>
            <a:off x="6587167" y="2033875"/>
            <a:ext cx="2702399" cy="3299102"/>
          </a:xfrm>
          <a:prstGeom prst="rect">
            <a:avLst/>
          </a:prstGeom>
        </p:spPr>
      </p:pic>
      <p:pic>
        <p:nvPicPr>
          <p:cNvPr id="15" name="그림 1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7D9F7EF2-EB9B-6259-8CC2-2BF8109E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3"/>
          <a:stretch/>
        </p:blipFill>
        <p:spPr>
          <a:xfrm>
            <a:off x="9432436" y="2203406"/>
            <a:ext cx="2589156" cy="32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6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A87182-DAB0-CFAA-822F-02938418B267}"/>
              </a:ext>
            </a:extLst>
          </p:cNvPr>
          <p:cNvSpPr txBox="1"/>
          <p:nvPr/>
        </p:nvSpPr>
        <p:spPr>
          <a:xfrm>
            <a:off x="7953438" y="1145919"/>
            <a:ext cx="39214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테스트 시나리오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 </a:t>
            </a:r>
            <a:r>
              <a:rPr lang="ko-KR" altLang="en-US" dirty="0"/>
              <a:t>실행 후 </a:t>
            </a:r>
            <a:r>
              <a:rPr lang="en-US" altLang="ko-KR" dirty="0"/>
              <a:t>COM Port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에서 토출구 </a:t>
            </a:r>
            <a:r>
              <a:rPr lang="en-US" altLang="ko-KR" dirty="0"/>
              <a:t>1</a:t>
            </a:r>
            <a:r>
              <a:rPr lang="ko-KR" altLang="en-US" dirty="0"/>
              <a:t>번을 선택하여 </a:t>
            </a:r>
            <a:r>
              <a:rPr lang="en-US" altLang="ko-KR" dirty="0"/>
              <a:t>150mL </a:t>
            </a:r>
            <a:r>
              <a:rPr lang="ko-KR" altLang="en-US" dirty="0" err="1"/>
              <a:t>토출</a:t>
            </a:r>
            <a:r>
              <a:rPr lang="en-US" altLang="ko-KR" dirty="0"/>
              <a:t>(Set-&gt;</a:t>
            </a:r>
            <a:r>
              <a:rPr lang="en-US" altLang="ko-KR" dirty="0" err="1"/>
              <a:t>Extr</a:t>
            </a:r>
            <a:r>
              <a:rPr lang="en-US" altLang="ko-KR" dirty="0"/>
              <a:t>-&gt;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OLED </a:t>
            </a:r>
            <a:r>
              <a:rPr lang="ko-KR" altLang="en-US" dirty="0"/>
              <a:t>정보 확인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에서 토출구 </a:t>
            </a:r>
            <a:r>
              <a:rPr lang="en-US" altLang="ko-KR" dirty="0"/>
              <a:t>1</a:t>
            </a:r>
            <a:r>
              <a:rPr lang="ko-KR" altLang="en-US" dirty="0"/>
              <a:t>번을 선택하여 </a:t>
            </a:r>
            <a:r>
              <a:rPr lang="en-US" altLang="ko-KR" dirty="0"/>
              <a:t>100mL </a:t>
            </a:r>
            <a:r>
              <a:rPr lang="ko-KR" altLang="en-US" dirty="0" err="1"/>
              <a:t>토출</a:t>
            </a:r>
            <a:r>
              <a:rPr lang="en-US" altLang="ko-KR" dirty="0"/>
              <a:t>(Set-&gt;</a:t>
            </a:r>
            <a:r>
              <a:rPr lang="en-US" altLang="ko-KR" dirty="0" err="1"/>
              <a:t>Extr</a:t>
            </a:r>
            <a:r>
              <a:rPr lang="en-US" altLang="ko-KR" dirty="0"/>
              <a:t>-&gt;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OLED</a:t>
            </a:r>
            <a:r>
              <a:rPr lang="ko-KR" altLang="en-US" dirty="0"/>
              <a:t> 정보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총 </a:t>
            </a:r>
            <a:r>
              <a:rPr lang="en-US" altLang="ko-KR" dirty="0"/>
              <a:t>250mL</a:t>
            </a:r>
            <a:r>
              <a:rPr lang="ko-KR" altLang="en-US" dirty="0"/>
              <a:t>가 </a:t>
            </a:r>
            <a:r>
              <a:rPr lang="ko-KR" altLang="en-US" dirty="0" err="1"/>
              <a:t>토출</a:t>
            </a:r>
            <a:r>
              <a:rPr lang="ko-KR" altLang="en-US" dirty="0"/>
              <a:t> 되었는지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Manual Mode</a:t>
            </a:r>
            <a:r>
              <a:rPr lang="ko-KR" altLang="en-US" dirty="0"/>
              <a:t>를 이용해 수동으로 추출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5E0C268-59DA-92D2-A837-D3AE2DDEB498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</a:t>
            </a:r>
            <a:r>
              <a:rPr lang="ko-KR" altLang="en-US" sz="3000" dirty="0"/>
              <a:t>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B4B28-276D-90D1-456D-55AC6B3A3D27}"/>
              </a:ext>
            </a:extLst>
          </p:cNvPr>
          <p:cNvSpPr txBox="1"/>
          <p:nvPr/>
        </p:nvSpPr>
        <p:spPr>
          <a:xfrm>
            <a:off x="0" y="5647933"/>
            <a:ext cx="247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동영상 재생 클릭</a:t>
            </a:r>
            <a:r>
              <a:rPr lang="en-US" altLang="ko-KR" dirty="0"/>
              <a:t>-&gt;</a:t>
            </a:r>
            <a:endParaRPr lang="ko-KR" altLang="en-US" dirty="0"/>
          </a:p>
        </p:txBody>
      </p:sp>
      <p:pic>
        <p:nvPicPr>
          <p:cNvPr id="8" name="Demo_video">
            <a:hlinkClick r:id="" action="ppaction://media"/>
            <a:extLst>
              <a:ext uri="{FF2B5EF4-FFF2-40B4-BE49-F238E27FC236}">
                <a16:creationId xmlns:a16="http://schemas.microsoft.com/office/drawing/2014/main" id="{8F626E0E-1E2F-950F-0021-96FE5F6D28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268" y="1025401"/>
            <a:ext cx="5596886" cy="55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186</Words>
  <Application>Microsoft Office PowerPoint</Application>
  <PresentationFormat>와이드스크린</PresentationFormat>
  <Paragraphs>55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Faduino Dosing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Despenser 개발보고서</dc:title>
  <dc:creator>박 찬</dc:creator>
  <cp:lastModifiedBy>찬 박</cp:lastModifiedBy>
  <cp:revision>16</cp:revision>
  <dcterms:created xsi:type="dcterms:W3CDTF">2023-04-30T02:35:06Z</dcterms:created>
  <dcterms:modified xsi:type="dcterms:W3CDTF">2024-04-13T17:52:52Z</dcterms:modified>
</cp:coreProperties>
</file>